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2" r:id="rId1"/>
  </p:sldMasterIdLst>
  <p:notesMasterIdLst>
    <p:notesMasterId r:id="rId55"/>
  </p:notesMasterIdLst>
  <p:sldIdLst>
    <p:sldId id="413" r:id="rId2"/>
    <p:sldId id="414" r:id="rId3"/>
    <p:sldId id="415" r:id="rId4"/>
    <p:sldId id="416" r:id="rId5"/>
    <p:sldId id="419" r:id="rId6"/>
    <p:sldId id="420" r:id="rId7"/>
    <p:sldId id="421" r:id="rId8"/>
    <p:sldId id="417" r:id="rId9"/>
    <p:sldId id="298" r:id="rId10"/>
    <p:sldId id="258" r:id="rId11"/>
    <p:sldId id="259" r:id="rId12"/>
    <p:sldId id="260" r:id="rId13"/>
    <p:sldId id="261" r:id="rId14"/>
    <p:sldId id="262" r:id="rId15"/>
    <p:sldId id="263" r:id="rId16"/>
    <p:sldId id="264" r:id="rId17"/>
    <p:sldId id="265" r:id="rId18"/>
    <p:sldId id="266" r:id="rId19"/>
    <p:sldId id="267" r:id="rId20"/>
    <p:sldId id="299" r:id="rId21"/>
    <p:sldId id="300" r:id="rId22"/>
    <p:sldId id="316" r:id="rId23"/>
    <p:sldId id="295" r:id="rId24"/>
    <p:sldId id="296" r:id="rId25"/>
    <p:sldId id="268" r:id="rId26"/>
    <p:sldId id="301" r:id="rId27"/>
    <p:sldId id="317" r:id="rId28"/>
    <p:sldId id="269" r:id="rId29"/>
    <p:sldId id="302" r:id="rId30"/>
    <p:sldId id="271" r:id="rId31"/>
    <p:sldId id="304" r:id="rId32"/>
    <p:sldId id="270" r:id="rId33"/>
    <p:sldId id="272" r:id="rId34"/>
    <p:sldId id="305" r:id="rId35"/>
    <p:sldId id="273" r:id="rId36"/>
    <p:sldId id="306" r:id="rId37"/>
    <p:sldId id="322" r:id="rId38"/>
    <p:sldId id="275" r:id="rId39"/>
    <p:sldId id="279" r:id="rId40"/>
    <p:sldId id="307" r:id="rId41"/>
    <p:sldId id="280" r:id="rId42"/>
    <p:sldId id="274" r:id="rId43"/>
    <p:sldId id="281" r:id="rId44"/>
    <p:sldId id="282" r:id="rId45"/>
    <p:sldId id="288" r:id="rId46"/>
    <p:sldId id="315" r:id="rId47"/>
    <p:sldId id="308" r:id="rId48"/>
    <p:sldId id="309" r:id="rId49"/>
    <p:sldId id="310" r:id="rId50"/>
    <p:sldId id="311" r:id="rId51"/>
    <p:sldId id="312" r:id="rId52"/>
    <p:sldId id="313" r:id="rId53"/>
    <p:sldId id="314" r:id="rId5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17" roundtripDataSignature="AMtx7mg0dn33EecQK43+mvlso2Zhk6QA3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03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B73F15-5357-4ED5-A296-4DBBBC36DC00}">
  <a:tblStyle styleId="{30B73F15-5357-4ED5-A296-4DBBBC36DC00}" styleName="Table_0">
    <a:wholeTbl>
      <a:tcTxStyle b="off" i="off">
        <a:font>
          <a:latin typeface="Calisto MT"/>
          <a:ea typeface="Calisto MT"/>
          <a:cs typeface="Calisto MT"/>
        </a:font>
        <a:schemeClr val="lt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cBdr>
      </a:tcStyle>
    </a:band1V>
    <a:band2V>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2"/>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sto MT"/>
          <a:ea typeface="Calisto MT"/>
          <a:cs typeface="Calisto MT"/>
        </a:font>
        <a:schemeClr val="dk1"/>
      </a:tcTxStyle>
      <a:tcStyle>
        <a:tcBdr/>
        <a:fill>
          <a:solidFill>
            <a:schemeClr val="accent2"/>
          </a:solidFill>
        </a:fill>
      </a:tcStyle>
    </a:firstRow>
    <a:neCell>
      <a:tcTxStyle/>
      <a:tcStyle>
        <a:tcBdr/>
      </a:tcStyle>
    </a:neCell>
    <a:nwCell>
      <a:tcTxStyle/>
      <a:tcStyle>
        <a:tcBdr/>
      </a:tcStyle>
    </a:nwCell>
  </a:tblStyle>
  <a:tblStyle styleId="{43BF930E-3D18-426B-B26B-475FEFEBBD72}" styleName="Table_1">
    <a:wholeTbl>
      <a:tcTxStyle b="off" i="off">
        <a:font>
          <a:latin typeface="Calisto MT"/>
          <a:ea typeface="Calisto MT"/>
          <a:cs typeface="Calisto MT"/>
        </a:font>
        <a:schemeClr val="lt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12700" cap="flat" cmpd="sng">
              <a:solidFill>
                <a:schemeClr val="accent6"/>
              </a:solidFill>
              <a:prstDash val="solid"/>
              <a:round/>
              <a:headEnd type="none" w="sm" len="sm"/>
              <a:tailEnd type="none" w="sm" len="sm"/>
            </a:ln>
          </a:insideV>
        </a:tcBdr>
        <a:fill>
          <a:solidFill>
            <a:srgbClr val="FFFFFF">
              <a:alpha val="0"/>
            </a:srgbClr>
          </a:solidFill>
        </a:fill>
      </a:tcStyle>
    </a:wholeTbl>
    <a:band1H>
      <a:tcTxStyle/>
      <a:tcStyle>
        <a:tcBdr/>
        <a:fill>
          <a:solidFill>
            <a:schemeClr val="accent6">
              <a:alpha val="20000"/>
            </a:schemeClr>
          </a:solidFill>
        </a:fill>
      </a:tcStyle>
    </a:band1H>
    <a:band2H>
      <a:tcTxStyle/>
      <a:tcStyle>
        <a:tcBdr/>
      </a:tcStyle>
    </a:band2H>
    <a:band1V>
      <a:tcTxStyle/>
      <a:tcStyle>
        <a:tcBdr/>
        <a:fill>
          <a:solidFill>
            <a:schemeClr val="accent6">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6"/>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6"/>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84"/>
    <p:restoredTop sz="94694"/>
  </p:normalViewPr>
  <p:slideViewPr>
    <p:cSldViewPr snapToGrid="0" snapToObjects="1">
      <p:cViewPr varScale="1">
        <p:scale>
          <a:sx n="101" d="100"/>
          <a:sy n="101" d="100"/>
        </p:scale>
        <p:origin x="224"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417" Type="http://customschemas.google.com/relationships/presentationmetadata" Target="metadata"/><Relationship Id="rId420"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418" Type="http://schemas.openxmlformats.org/officeDocument/2006/relationships/presProps" Target="presProps.xml"/><Relationship Id="rId3" Type="http://schemas.openxmlformats.org/officeDocument/2006/relationships/slide" Target="slides/slide2.xml"/><Relationship Id="rId421"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1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72376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d0e1904985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d0e1904985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183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9419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589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4362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292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588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8869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393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6021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0725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d0e1904985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d0e1904985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9112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572944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485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23ad477ad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g623ad477ad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g623ad477ad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165135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23ad477ad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g623ad477ad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g623ad477ad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1845675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623ad477ad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g623ad477ad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5913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589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393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6021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7080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d0e1904985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d0e1904985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544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0725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9112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485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d0e1904985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d0e1904985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7123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d0e1904985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d0e1904985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1114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d0e1904985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d0e1904985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1375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d0e1904985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d0e1904985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132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d0e1904985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d0e1904985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210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7923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F695A-3414-0740-9259-42366BD04A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148009-006A-ED44-A31E-C57A5175BA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E68F19-0869-B34E-A63F-68D2F677BDA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D22687B-1E7E-6D43-9D21-83ED8182B0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80642B-96A5-1045-A13C-2CA8982B346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91926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4E893-DDA0-084F-8239-1579554E9F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478660-80DF-4A48-ACCC-46189BE6D5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550C80-8519-6848-BC47-79C078DE5D0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1C9B57-89C7-C740-AC4D-DAAF8B8EEA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FF7E5-F222-9F4C-8DFF-667CC25C548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98690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BEE2D0-5C18-8E40-AF31-7AE9E00628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BD965D-9E7F-A14A-8B16-8AE850180F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1FB481-5C0F-8641-A637-F6A256D4175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33BA63-898B-084F-97C5-7472998286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778106-8540-4C48-AF14-A2F79C24803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50872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9"/>
        <p:cNvGrpSpPr/>
        <p:nvPr/>
      </p:nvGrpSpPr>
      <p:grpSpPr>
        <a:xfrm>
          <a:off x="0" y="0"/>
          <a:ext cx="0" cy="0"/>
          <a:chOff x="0" y="0"/>
          <a:chExt cx="0" cy="0"/>
        </a:xfrm>
      </p:grpSpPr>
      <p:sp>
        <p:nvSpPr>
          <p:cNvPr id="72" name="Google Shape;72;p17"/>
          <p:cNvSpPr txBox="1">
            <a:spLocks noGrp="1"/>
          </p:cNvSpPr>
          <p:nvPr>
            <p:ph type="title"/>
          </p:nvPr>
        </p:nvSpPr>
        <p:spPr>
          <a:xfrm>
            <a:off x="629200" y="984967"/>
            <a:ext cx="10962800" cy="10236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3" name="Google Shape;73;p17"/>
          <p:cNvSpPr txBox="1">
            <a:spLocks noGrp="1"/>
          </p:cNvSpPr>
          <p:nvPr>
            <p:ph type="body" idx="1"/>
          </p:nvPr>
        </p:nvSpPr>
        <p:spPr>
          <a:xfrm>
            <a:off x="629200" y="2558767"/>
            <a:ext cx="5333200" cy="3613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74" name="Google Shape;74;p17"/>
          <p:cNvSpPr txBox="1">
            <a:spLocks noGrp="1"/>
          </p:cNvSpPr>
          <p:nvPr>
            <p:ph type="body" idx="2"/>
          </p:nvPr>
        </p:nvSpPr>
        <p:spPr>
          <a:xfrm>
            <a:off x="6259000" y="2558767"/>
            <a:ext cx="5333200" cy="3613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75" name="Google Shape;75;p17"/>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49931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9844-32FB-D140-9AA0-E9EB528F7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AE9166-51F7-4146-9571-40D1232B7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C7B5C2-C052-474F-94C2-F30A3C05D8B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1A8E993-FADD-6644-9A57-3CB3FEE94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CA2B12-42BC-ED4F-8864-73066001ED8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96820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A78AB-2D18-7D41-A937-B8689790E9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875CFD-C373-204D-88C6-75687AD1F0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B205BF-A859-5E4E-BE59-32E5630E5CF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32ECB5B-BD7B-FF45-9BD3-463F3A0A1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566E-B24C-A748-8052-A1AF144292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113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DD1A9-2F59-0D46-B78F-CC19788D42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9C26CF-F4E0-9942-972E-C3E9A61A8E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F6EA57-87F1-AB42-951C-395E413088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8E1753-985E-4449-AE74-CF24B67C3B8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5C48C00-61C9-2742-90D4-70DB3B376A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17F641-1131-D04B-A628-8731F861F81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05924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715C-8763-0444-B598-530E459B27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B906DD-DBC6-C345-AC64-206173C7FB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BE657B-18A2-1C42-8438-9AE5EB9EB5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070357-598A-1F4C-BF40-61FE1DD714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28E0D3-0130-7048-AAF0-21A515005A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C27CCB-EFF7-984D-BA29-640997145CB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A4AABC5-33C4-904D-B1C1-BA2E91FDC3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2AE4A7-EA44-F042-A421-1DF883596CC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09151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8BBDF-A428-2A4E-B893-B20093231A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E734A4-1C1F-BA4C-99B4-13524828FDB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53192D7-3324-0447-BFB2-1600AC1224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DA3DA4-1787-0E46-AB9C-769AC1E15B0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50061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1ADABF-745D-CA4D-BA7A-1DAC9AFA59C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0B61718-830E-034A-9B5F-2FC6959C01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9756CC-37FB-5A44-B3BA-FCA396079A1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8538908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8B4D6-D0FB-E14B-B158-32128E07D9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2620A8-45FA-8D4A-B3B0-B51F764333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C4FC2D-EB36-3040-9706-51B4B4634A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91CB9A-A643-F848-990F-6E1893E012B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52AB356-149E-1542-96E6-3D56D62307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507321-4965-9347-B822-6904F1E8450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68353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2C7F-D125-0343-8473-81FF516680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08CE6A-9120-1742-B984-A92707C39A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7F24E0-F40C-E84C-90BE-C64E04E1A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98B741-39B4-DE4E-BA21-3F5B92276F6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39F3131-FD96-E644-B393-696F05E158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B2F51E-C9A9-BC41-A512-F09A5D7408C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1758246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1625B3-208F-0248-9F3E-7E360ECE39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DCB048-B70B-CD4E-BB00-D74AE460FE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344831-C277-7544-9676-0CE93143EE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1419B9E-5375-FE4A-AF20-8E75A400EF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3E73CB-2669-274B-9E99-37E0CF21D9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2722970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5"/>
          <p:cNvPicPr preferRelativeResize="0"/>
          <p:nvPr/>
        </p:nvPicPr>
        <p:blipFill>
          <a:blip r:embed="rId3">
            <a:alphaModFix/>
          </a:blip>
          <a:stretch>
            <a:fillRect/>
          </a:stretch>
        </p:blipFill>
        <p:spPr>
          <a:xfrm>
            <a:off x="0" y="2"/>
            <a:ext cx="12191997" cy="2867735"/>
          </a:xfrm>
          <a:prstGeom prst="rect">
            <a:avLst/>
          </a:prstGeom>
          <a:noFill/>
          <a:ln>
            <a:noFill/>
          </a:ln>
        </p:spPr>
      </p:pic>
      <p:sp>
        <p:nvSpPr>
          <p:cNvPr id="113" name="Google Shape;113;p25"/>
          <p:cNvSpPr txBox="1">
            <a:spLocks noGrp="1"/>
          </p:cNvSpPr>
          <p:nvPr>
            <p:ph type="ctrTitle"/>
          </p:nvPr>
        </p:nvSpPr>
        <p:spPr>
          <a:xfrm>
            <a:off x="464100" y="3227533"/>
            <a:ext cx="10962800" cy="1244800"/>
          </a:xfrm>
          <a:prstGeom prst="rect">
            <a:avLst/>
          </a:prstGeom>
        </p:spPr>
        <p:txBody>
          <a:bodyPr spcFirstLastPara="1" wrap="square" lIns="121900" tIns="121900" rIns="121900" bIns="121900" anchor="b" anchorCtr="0">
            <a:noAutofit/>
          </a:bodyPr>
          <a:lstStyle/>
          <a:p>
            <a:pPr algn="ctr"/>
            <a:r>
              <a:rPr lang="en" sz="3200" dirty="0">
                <a:solidFill>
                  <a:srgbClr val="060335"/>
                </a:solidFill>
                <a:latin typeface="Poppins SemiBold"/>
                <a:ea typeface="Poppins SemiBold"/>
                <a:cs typeface="Poppins SemiBold"/>
                <a:sym typeface="Poppins SemiBold"/>
              </a:rPr>
              <a:t>Introduction to Test Automation &amp; Tools</a:t>
            </a:r>
            <a:endParaRPr sz="5867" dirty="0">
              <a:solidFill>
                <a:srgbClr val="060335"/>
              </a:solidFill>
              <a:latin typeface="Poppins SemiBold"/>
              <a:ea typeface="Poppins SemiBold"/>
              <a:cs typeface="Poppins SemiBold"/>
              <a:sym typeface="Poppins SemiBold"/>
            </a:endParaRPr>
          </a:p>
        </p:txBody>
      </p:sp>
      <p:pic>
        <p:nvPicPr>
          <p:cNvPr id="114" name="Google Shape;114;p25"/>
          <p:cNvPicPr preferRelativeResize="0"/>
          <p:nvPr/>
        </p:nvPicPr>
        <p:blipFill>
          <a:blip r:embed="rId4">
            <a:alphaModFix/>
          </a:blip>
          <a:stretch>
            <a:fillRect/>
          </a:stretch>
        </p:blipFill>
        <p:spPr>
          <a:xfrm>
            <a:off x="2919367" y="425735"/>
            <a:ext cx="6091388" cy="2016248"/>
          </a:xfrm>
          <a:prstGeom prst="rect">
            <a:avLst/>
          </a:prstGeom>
          <a:noFill/>
          <a:ln>
            <a:noFill/>
          </a:ln>
        </p:spPr>
      </p:pic>
      <p:cxnSp>
        <p:nvCxnSpPr>
          <p:cNvPr id="115" name="Google Shape;115;p25"/>
          <p:cNvCxnSpPr/>
          <p:nvPr/>
        </p:nvCxnSpPr>
        <p:spPr>
          <a:xfrm>
            <a:off x="3876081" y="4539403"/>
            <a:ext cx="4267200" cy="200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
          <p:cNvSpPr txBox="1">
            <a:spLocks noGrp="1"/>
          </p:cNvSpPr>
          <p:nvPr>
            <p:ph type="title"/>
          </p:nvPr>
        </p:nvSpPr>
        <p:spPr>
          <a:xfrm>
            <a:off x="2867581" y="317586"/>
            <a:ext cx="6962750" cy="582246"/>
          </a:xfrm>
          <a:prstGeom prst="rect">
            <a:avLst/>
          </a:prstGeom>
          <a:noFill/>
          <a:ln>
            <a:noFill/>
          </a:ln>
          <a:effectLst>
            <a:outerShdw blurRad="25400">
              <a:srgbClr val="000000">
                <a:alpha val="45882"/>
              </a:srgbClr>
            </a:outerShdw>
          </a:effectLst>
        </p:spPr>
        <p:txBody>
          <a:bodyPr spcFirstLastPara="1" wrap="square" lIns="0" tIns="8925" rIns="0" bIns="0" anchor="ctr" anchorCtr="0">
            <a:spAutoFit/>
          </a:bodyPr>
          <a:lstStyle/>
          <a:p>
            <a:pPr marL="8929" lvl="0" indent="0" algn="ctr" rtl="0">
              <a:spcBef>
                <a:spcPts val="0"/>
              </a:spcBef>
              <a:spcAft>
                <a:spcPts val="0"/>
              </a:spcAft>
              <a:buClr>
                <a:schemeClr val="lt2"/>
              </a:buClr>
              <a:buSzPts val="3725"/>
              <a:buFont typeface="Lustria"/>
              <a:buNone/>
            </a:pPr>
            <a:r>
              <a:rPr lang="en-US" sz="3725" dirty="0"/>
              <a:t>Why Test Automation</a:t>
            </a:r>
            <a:endParaRPr sz="3725" dirty="0"/>
          </a:p>
        </p:txBody>
      </p:sp>
      <p:sp>
        <p:nvSpPr>
          <p:cNvPr id="163" name="Google Shape;163;p3"/>
          <p:cNvSpPr/>
          <p:nvPr/>
        </p:nvSpPr>
        <p:spPr>
          <a:xfrm>
            <a:off x="2686744" y="1090267"/>
            <a:ext cx="7143587" cy="4886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lt1"/>
              </a:solidFill>
              <a:latin typeface="Lustria"/>
              <a:ea typeface="Lustria"/>
              <a:cs typeface="Lustria"/>
              <a:sym typeface="Lustria"/>
            </a:endParaRPr>
          </a:p>
        </p:txBody>
      </p:sp>
      <p:pic>
        <p:nvPicPr>
          <p:cNvPr id="5" name="Picture 4" descr="A picture containing text&#10;&#10;Description automatically generated">
            <a:extLst>
              <a:ext uri="{FF2B5EF4-FFF2-40B4-BE49-F238E27FC236}">
                <a16:creationId xmlns:a16="http://schemas.microsoft.com/office/drawing/2014/main" id="{A08A116F-68B2-1D45-A4C8-A213ADB23E1D}"/>
              </a:ext>
            </a:extLst>
          </p:cNvPr>
          <p:cNvPicPr>
            <a:picLocks noChangeAspect="1"/>
          </p:cNvPicPr>
          <p:nvPr/>
        </p:nvPicPr>
        <p:blipFill>
          <a:blip r:embed="rId4"/>
          <a:stretch>
            <a:fillRect/>
          </a:stretch>
        </p:blipFill>
        <p:spPr>
          <a:xfrm>
            <a:off x="11214100" y="6318003"/>
            <a:ext cx="977767" cy="50209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4"/>
          <p:cNvSpPr txBox="1"/>
          <p:nvPr/>
        </p:nvSpPr>
        <p:spPr>
          <a:xfrm>
            <a:off x="10239105" y="1107797"/>
            <a:ext cx="214759" cy="203814"/>
          </a:xfrm>
          <a:prstGeom prst="rect">
            <a:avLst/>
          </a:prstGeom>
          <a:noFill/>
          <a:ln>
            <a:noFill/>
          </a:ln>
        </p:spPr>
        <p:txBody>
          <a:bodyPr spcFirstLastPara="1" wrap="square" lIns="0" tIns="8925" rIns="0" bIns="0" anchor="t" anchorCtr="0">
            <a:spAutoFit/>
          </a:bodyPr>
          <a:lstStyle/>
          <a:p>
            <a:pPr marL="8929" marR="0" lvl="0" indent="0" algn="l" rtl="0">
              <a:spcBef>
                <a:spcPts val="0"/>
              </a:spcBef>
              <a:spcAft>
                <a:spcPts val="0"/>
              </a:spcAft>
              <a:buNone/>
            </a:pPr>
            <a:r>
              <a:rPr lang="en-US" sz="1266" b="1">
                <a:solidFill>
                  <a:schemeClr val="tx1"/>
                </a:solidFill>
                <a:latin typeface="Arial"/>
                <a:ea typeface="Arial"/>
                <a:cs typeface="Arial"/>
                <a:sym typeface="Arial"/>
              </a:rPr>
              <a:t>‹#›</a:t>
            </a:r>
            <a:endParaRPr sz="1266">
              <a:solidFill>
                <a:schemeClr val="tx1"/>
              </a:solidFill>
              <a:latin typeface="Arial"/>
              <a:ea typeface="Arial"/>
              <a:cs typeface="Arial"/>
              <a:sym typeface="Arial"/>
            </a:endParaRPr>
          </a:p>
        </p:txBody>
      </p:sp>
      <p:sp>
        <p:nvSpPr>
          <p:cNvPr id="170" name="Google Shape;170;p4"/>
          <p:cNvSpPr txBox="1">
            <a:spLocks noGrp="1"/>
          </p:cNvSpPr>
          <p:nvPr>
            <p:ph type="title"/>
          </p:nvPr>
        </p:nvSpPr>
        <p:spPr>
          <a:xfrm>
            <a:off x="2717035" y="156563"/>
            <a:ext cx="6757930" cy="624565"/>
          </a:xfrm>
          <a:prstGeom prst="rect">
            <a:avLst/>
          </a:prstGeom>
          <a:noFill/>
          <a:ln>
            <a:noFill/>
          </a:ln>
          <a:effectLst>
            <a:outerShdw blurRad="25400">
              <a:srgbClr val="000000">
                <a:alpha val="45882"/>
              </a:srgbClr>
            </a:outerShdw>
          </a:effectLst>
        </p:spPr>
        <p:txBody>
          <a:bodyPr spcFirstLastPara="1" wrap="square" lIns="0" tIns="8925" rIns="0" bIns="0" anchor="ctr" anchorCtr="0">
            <a:spAutoFit/>
          </a:bodyPr>
          <a:lstStyle/>
          <a:p>
            <a:pPr marL="8929" lvl="0" indent="0" algn="ctr" rtl="0">
              <a:spcBef>
                <a:spcPts val="0"/>
              </a:spcBef>
              <a:spcAft>
                <a:spcPts val="0"/>
              </a:spcAft>
              <a:buClr>
                <a:schemeClr val="lt2"/>
              </a:buClr>
              <a:buSzPts val="4000"/>
              <a:buFont typeface="Lustria"/>
              <a:buNone/>
            </a:pPr>
            <a:r>
              <a:rPr lang="en-US" dirty="0">
                <a:latin typeface="Poppins" pitchFamily="2" charset="77"/>
                <a:cs typeface="Poppins" pitchFamily="2" charset="77"/>
              </a:rPr>
              <a:t>Walking vs Driving</a:t>
            </a:r>
            <a:endParaRPr dirty="0">
              <a:latin typeface="Poppins" pitchFamily="2" charset="77"/>
              <a:cs typeface="Poppins" pitchFamily="2" charset="77"/>
            </a:endParaRPr>
          </a:p>
        </p:txBody>
      </p:sp>
      <p:sp>
        <p:nvSpPr>
          <p:cNvPr id="171" name="Google Shape;171;p4"/>
          <p:cNvSpPr/>
          <p:nvPr/>
        </p:nvSpPr>
        <p:spPr>
          <a:xfrm>
            <a:off x="5810250" y="1160859"/>
            <a:ext cx="589359" cy="0"/>
          </a:xfrm>
          <a:custGeom>
            <a:avLst/>
            <a:gdLst/>
            <a:ahLst/>
            <a:cxnLst/>
            <a:rect l="l" t="t" r="r" b="b"/>
            <a:pathLst>
              <a:path w="838200" h="120000" extrusionOk="0">
                <a:moveTo>
                  <a:pt x="0" y="0"/>
                </a:moveTo>
                <a:lnTo>
                  <a:pt x="838200" y="0"/>
                </a:lnTo>
              </a:path>
            </a:pathLst>
          </a:custGeom>
          <a:noFill/>
          <a:ln w="50800" cap="flat" cmpd="sng">
            <a:solidFill>
              <a:srgbClr val="44546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172" name="Google Shape;172;p4"/>
          <p:cNvSpPr txBox="1"/>
          <p:nvPr/>
        </p:nvSpPr>
        <p:spPr>
          <a:xfrm>
            <a:off x="1994688" y="3401679"/>
            <a:ext cx="3255443" cy="247091"/>
          </a:xfrm>
          <a:prstGeom prst="rect">
            <a:avLst/>
          </a:prstGeom>
          <a:noFill/>
          <a:ln>
            <a:noFill/>
          </a:ln>
        </p:spPr>
        <p:txBody>
          <a:bodyPr spcFirstLastPara="1" wrap="square" lIns="0" tIns="8925" rIns="0" bIns="0" anchor="t" anchorCtr="0">
            <a:spAutoFit/>
          </a:bodyPr>
          <a:lstStyle/>
          <a:p>
            <a:pPr marL="8929" marR="0" lvl="0" indent="0" algn="l" rtl="0">
              <a:spcBef>
                <a:spcPts val="0"/>
              </a:spcBef>
              <a:spcAft>
                <a:spcPts val="0"/>
              </a:spcAft>
              <a:buNone/>
            </a:pPr>
            <a:r>
              <a:rPr lang="en-US" sz="1547" b="1" dirty="0">
                <a:solidFill>
                  <a:schemeClr val="tx1"/>
                </a:solidFill>
                <a:latin typeface="Arial"/>
                <a:ea typeface="Arial"/>
                <a:cs typeface="Arial"/>
                <a:sym typeface="Arial"/>
              </a:rPr>
              <a:t>Walking can take hours/days.</a:t>
            </a:r>
            <a:endParaRPr sz="1547" dirty="0">
              <a:solidFill>
                <a:schemeClr val="tx1"/>
              </a:solidFill>
              <a:latin typeface="Arial"/>
              <a:ea typeface="Arial"/>
              <a:cs typeface="Arial"/>
              <a:sym typeface="Arial"/>
            </a:endParaRPr>
          </a:p>
        </p:txBody>
      </p:sp>
      <p:sp>
        <p:nvSpPr>
          <p:cNvPr id="173" name="Google Shape;173;p4"/>
          <p:cNvSpPr txBox="1"/>
          <p:nvPr/>
        </p:nvSpPr>
        <p:spPr>
          <a:xfrm>
            <a:off x="6745391" y="3401679"/>
            <a:ext cx="4212655" cy="247091"/>
          </a:xfrm>
          <a:prstGeom prst="rect">
            <a:avLst/>
          </a:prstGeom>
          <a:noFill/>
          <a:ln>
            <a:noFill/>
          </a:ln>
        </p:spPr>
        <p:txBody>
          <a:bodyPr spcFirstLastPara="1" wrap="square" lIns="0" tIns="8925" rIns="0" bIns="0" anchor="t" anchorCtr="0">
            <a:spAutoFit/>
          </a:bodyPr>
          <a:lstStyle/>
          <a:p>
            <a:pPr marL="8929" marR="0" lvl="0" indent="0" algn="l" rtl="0">
              <a:spcBef>
                <a:spcPts val="0"/>
              </a:spcBef>
              <a:spcAft>
                <a:spcPts val="0"/>
              </a:spcAft>
              <a:buNone/>
            </a:pPr>
            <a:r>
              <a:rPr lang="en-US" sz="1547" b="1" dirty="0">
                <a:solidFill>
                  <a:schemeClr val="tx1"/>
                </a:solidFill>
                <a:latin typeface="Arial"/>
                <a:ea typeface="Arial"/>
                <a:cs typeface="Arial"/>
                <a:sym typeface="Arial"/>
              </a:rPr>
              <a:t>While Driving will only take minutes/hours.</a:t>
            </a:r>
            <a:endParaRPr sz="1547" dirty="0">
              <a:solidFill>
                <a:schemeClr val="tx1"/>
              </a:solidFill>
              <a:latin typeface="Arial"/>
              <a:ea typeface="Arial"/>
              <a:cs typeface="Arial"/>
              <a:sym typeface="Arial"/>
            </a:endParaRPr>
          </a:p>
        </p:txBody>
      </p:sp>
      <p:sp>
        <p:nvSpPr>
          <p:cNvPr id="174" name="Google Shape;174;p4"/>
          <p:cNvSpPr/>
          <p:nvPr/>
        </p:nvSpPr>
        <p:spPr>
          <a:xfrm>
            <a:off x="5997773" y="2982516"/>
            <a:ext cx="0" cy="2035969"/>
          </a:xfrm>
          <a:custGeom>
            <a:avLst/>
            <a:gdLst/>
            <a:ahLst/>
            <a:cxnLst/>
            <a:rect l="l" t="t" r="r" b="b"/>
            <a:pathLst>
              <a:path w="120000" h="2895600" extrusionOk="0">
                <a:moveTo>
                  <a:pt x="0" y="2895599"/>
                </a:move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175" name="Google Shape;175;p4"/>
          <p:cNvSpPr/>
          <p:nvPr/>
        </p:nvSpPr>
        <p:spPr>
          <a:xfrm>
            <a:off x="2629084" y="860598"/>
            <a:ext cx="1454387" cy="170780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176" name="Google Shape;176;p4"/>
          <p:cNvSpPr/>
          <p:nvPr/>
        </p:nvSpPr>
        <p:spPr>
          <a:xfrm>
            <a:off x="7087195" y="1044773"/>
            <a:ext cx="1991320" cy="1116211"/>
          </a:xfrm>
          <a:custGeom>
            <a:avLst/>
            <a:gdLst/>
            <a:ahLst/>
            <a:cxnLst/>
            <a:rect l="l" t="t" r="r" b="b"/>
            <a:pathLst>
              <a:path w="2832100" h="1587500" extrusionOk="0">
                <a:moveTo>
                  <a:pt x="2460903" y="1574800"/>
                </a:moveTo>
                <a:lnTo>
                  <a:pt x="751438" y="1574800"/>
                </a:lnTo>
                <a:lnTo>
                  <a:pt x="802477" y="1587500"/>
                </a:lnTo>
                <a:lnTo>
                  <a:pt x="2434389" y="1587500"/>
                </a:lnTo>
                <a:lnTo>
                  <a:pt x="2460903" y="1574800"/>
                </a:lnTo>
                <a:close/>
              </a:path>
              <a:path w="2832100" h="1587500" extrusionOk="0">
                <a:moveTo>
                  <a:pt x="2612030" y="889000"/>
                </a:moveTo>
                <a:lnTo>
                  <a:pt x="206583" y="889000"/>
                </a:lnTo>
                <a:lnTo>
                  <a:pt x="179407" y="901700"/>
                </a:lnTo>
                <a:lnTo>
                  <a:pt x="130356" y="928390"/>
                </a:lnTo>
                <a:lnTo>
                  <a:pt x="88597" y="966834"/>
                </a:lnTo>
                <a:lnTo>
                  <a:pt x="54129" y="1014559"/>
                </a:lnTo>
                <a:lnTo>
                  <a:pt x="38100" y="1039747"/>
                </a:lnTo>
                <a:lnTo>
                  <a:pt x="25400" y="1068249"/>
                </a:lnTo>
                <a:lnTo>
                  <a:pt x="12700" y="1097414"/>
                </a:lnTo>
                <a:lnTo>
                  <a:pt x="12700" y="1127904"/>
                </a:lnTo>
                <a:lnTo>
                  <a:pt x="0" y="1158396"/>
                </a:lnTo>
                <a:lnTo>
                  <a:pt x="0" y="1284998"/>
                </a:lnTo>
                <a:lnTo>
                  <a:pt x="12700" y="1316814"/>
                </a:lnTo>
                <a:lnTo>
                  <a:pt x="25400" y="1347304"/>
                </a:lnTo>
                <a:lnTo>
                  <a:pt x="25400" y="1377796"/>
                </a:lnTo>
                <a:lnTo>
                  <a:pt x="44188" y="1406297"/>
                </a:lnTo>
                <a:lnTo>
                  <a:pt x="60759" y="1433474"/>
                </a:lnTo>
                <a:lnTo>
                  <a:pt x="79980" y="1459325"/>
                </a:lnTo>
                <a:lnTo>
                  <a:pt x="101192" y="1483187"/>
                </a:lnTo>
                <a:lnTo>
                  <a:pt x="125054" y="1505723"/>
                </a:lnTo>
                <a:lnTo>
                  <a:pt x="152894" y="1524283"/>
                </a:lnTo>
                <a:lnTo>
                  <a:pt x="182721" y="1541517"/>
                </a:lnTo>
                <a:lnTo>
                  <a:pt x="215200" y="1562100"/>
                </a:lnTo>
                <a:lnTo>
                  <a:pt x="251656" y="1562100"/>
                </a:lnTo>
                <a:lnTo>
                  <a:pt x="290101" y="1574800"/>
                </a:lnTo>
                <a:lnTo>
                  <a:pt x="2546409" y="1574800"/>
                </a:lnTo>
                <a:lnTo>
                  <a:pt x="2584190" y="1562100"/>
                </a:lnTo>
                <a:lnTo>
                  <a:pt x="2619984" y="1546157"/>
                </a:lnTo>
                <a:lnTo>
                  <a:pt x="2681629" y="1511689"/>
                </a:lnTo>
                <a:lnTo>
                  <a:pt x="2732004" y="1468605"/>
                </a:lnTo>
                <a:lnTo>
                  <a:pt x="2772437" y="1418229"/>
                </a:lnTo>
                <a:lnTo>
                  <a:pt x="2788345" y="1390389"/>
                </a:lnTo>
                <a:lnTo>
                  <a:pt x="2806700" y="1361887"/>
                </a:lnTo>
                <a:lnTo>
                  <a:pt x="2806700" y="1332059"/>
                </a:lnTo>
                <a:lnTo>
                  <a:pt x="2819400" y="1302231"/>
                </a:lnTo>
                <a:lnTo>
                  <a:pt x="2832100" y="1271078"/>
                </a:lnTo>
                <a:lnTo>
                  <a:pt x="2832100" y="1148453"/>
                </a:lnTo>
                <a:lnTo>
                  <a:pt x="2819400" y="1117961"/>
                </a:lnTo>
                <a:lnTo>
                  <a:pt x="2806700" y="1088797"/>
                </a:lnTo>
                <a:lnTo>
                  <a:pt x="2806700" y="1079500"/>
                </a:lnTo>
                <a:lnTo>
                  <a:pt x="1391079" y="1079500"/>
                </a:lnTo>
                <a:lnTo>
                  <a:pt x="1384300" y="1066800"/>
                </a:lnTo>
                <a:lnTo>
                  <a:pt x="1371600" y="1061620"/>
                </a:lnTo>
                <a:lnTo>
                  <a:pt x="1371600" y="1037758"/>
                </a:lnTo>
                <a:lnTo>
                  <a:pt x="1384300" y="1028700"/>
                </a:lnTo>
                <a:lnTo>
                  <a:pt x="1391079" y="1016000"/>
                </a:lnTo>
                <a:lnTo>
                  <a:pt x="2778649" y="1016000"/>
                </a:lnTo>
                <a:lnTo>
                  <a:pt x="2773763" y="1009919"/>
                </a:lnTo>
                <a:lnTo>
                  <a:pt x="2756529" y="986057"/>
                </a:lnTo>
                <a:lnTo>
                  <a:pt x="2716096" y="945624"/>
                </a:lnTo>
                <a:lnTo>
                  <a:pt x="2667709" y="914400"/>
                </a:lnTo>
                <a:lnTo>
                  <a:pt x="2641196" y="901700"/>
                </a:lnTo>
                <a:lnTo>
                  <a:pt x="2612030" y="889000"/>
                </a:lnTo>
                <a:close/>
              </a:path>
              <a:path w="2832100" h="1587500" extrusionOk="0">
                <a:moveTo>
                  <a:pt x="2778649" y="1016000"/>
                </a:moveTo>
                <a:lnTo>
                  <a:pt x="1548171" y="1016000"/>
                </a:lnTo>
                <a:lnTo>
                  <a:pt x="1562100" y="1028700"/>
                </a:lnTo>
                <a:lnTo>
                  <a:pt x="1562100" y="1066800"/>
                </a:lnTo>
                <a:lnTo>
                  <a:pt x="1548171" y="1079500"/>
                </a:lnTo>
                <a:lnTo>
                  <a:pt x="2806700" y="1079500"/>
                </a:lnTo>
                <a:lnTo>
                  <a:pt x="2806700" y="1061620"/>
                </a:lnTo>
                <a:lnTo>
                  <a:pt x="2794000" y="1035107"/>
                </a:lnTo>
                <a:lnTo>
                  <a:pt x="2778649" y="1016000"/>
                </a:lnTo>
                <a:close/>
              </a:path>
              <a:path w="2832100" h="1587500" extrusionOk="0">
                <a:moveTo>
                  <a:pt x="1528287" y="12700"/>
                </a:moveTo>
                <a:lnTo>
                  <a:pt x="1153119" y="12700"/>
                </a:lnTo>
                <a:lnTo>
                  <a:pt x="1096115" y="25400"/>
                </a:lnTo>
                <a:lnTo>
                  <a:pt x="990723" y="58743"/>
                </a:lnTo>
                <a:lnTo>
                  <a:pt x="941673" y="77966"/>
                </a:lnTo>
                <a:lnTo>
                  <a:pt x="895275" y="99176"/>
                </a:lnTo>
                <a:lnTo>
                  <a:pt x="850201" y="122377"/>
                </a:lnTo>
                <a:lnTo>
                  <a:pt x="809105" y="147565"/>
                </a:lnTo>
                <a:lnTo>
                  <a:pt x="770660" y="173415"/>
                </a:lnTo>
                <a:lnTo>
                  <a:pt x="733541" y="200591"/>
                </a:lnTo>
                <a:lnTo>
                  <a:pt x="698411" y="229756"/>
                </a:lnTo>
                <a:lnTo>
                  <a:pt x="666595" y="258921"/>
                </a:lnTo>
                <a:lnTo>
                  <a:pt x="608265" y="319902"/>
                </a:lnTo>
                <a:lnTo>
                  <a:pt x="581751" y="351055"/>
                </a:lnTo>
                <a:lnTo>
                  <a:pt x="557226" y="382873"/>
                </a:lnTo>
                <a:lnTo>
                  <a:pt x="514804" y="443853"/>
                </a:lnTo>
                <a:lnTo>
                  <a:pt x="487627" y="486938"/>
                </a:lnTo>
                <a:lnTo>
                  <a:pt x="464428" y="529360"/>
                </a:lnTo>
                <a:lnTo>
                  <a:pt x="443217" y="571119"/>
                </a:lnTo>
                <a:lnTo>
                  <a:pt x="423995" y="612214"/>
                </a:lnTo>
                <a:lnTo>
                  <a:pt x="406761" y="650660"/>
                </a:lnTo>
                <a:lnTo>
                  <a:pt x="393700" y="688441"/>
                </a:lnTo>
                <a:lnTo>
                  <a:pt x="381000" y="723572"/>
                </a:lnTo>
                <a:lnTo>
                  <a:pt x="368300" y="756714"/>
                </a:lnTo>
                <a:lnTo>
                  <a:pt x="355600" y="785879"/>
                </a:lnTo>
                <a:lnTo>
                  <a:pt x="355600" y="812393"/>
                </a:lnTo>
                <a:lnTo>
                  <a:pt x="342900" y="834929"/>
                </a:lnTo>
                <a:lnTo>
                  <a:pt x="342900" y="889000"/>
                </a:lnTo>
                <a:lnTo>
                  <a:pt x="469900" y="889000"/>
                </a:lnTo>
                <a:lnTo>
                  <a:pt x="469900" y="850174"/>
                </a:lnTo>
                <a:lnTo>
                  <a:pt x="482600" y="826975"/>
                </a:lnTo>
                <a:lnTo>
                  <a:pt x="482600" y="800461"/>
                </a:lnTo>
                <a:lnTo>
                  <a:pt x="495300" y="769971"/>
                </a:lnTo>
                <a:lnTo>
                  <a:pt x="508000" y="737492"/>
                </a:lnTo>
                <a:lnTo>
                  <a:pt x="522095" y="703025"/>
                </a:lnTo>
                <a:lnTo>
                  <a:pt x="538003" y="666568"/>
                </a:lnTo>
                <a:lnTo>
                  <a:pt x="554574" y="627461"/>
                </a:lnTo>
                <a:lnTo>
                  <a:pt x="575786" y="589015"/>
                </a:lnTo>
                <a:lnTo>
                  <a:pt x="597659" y="548582"/>
                </a:lnTo>
                <a:lnTo>
                  <a:pt x="622847" y="508149"/>
                </a:lnTo>
                <a:lnTo>
                  <a:pt x="657978" y="457774"/>
                </a:lnTo>
                <a:lnTo>
                  <a:pt x="696422" y="409387"/>
                </a:lnTo>
                <a:lnTo>
                  <a:pt x="736193" y="365639"/>
                </a:lnTo>
                <a:lnTo>
                  <a:pt x="779277" y="325206"/>
                </a:lnTo>
                <a:lnTo>
                  <a:pt x="823687" y="289412"/>
                </a:lnTo>
                <a:lnTo>
                  <a:pt x="870087" y="256270"/>
                </a:lnTo>
                <a:lnTo>
                  <a:pt x="919137" y="227105"/>
                </a:lnTo>
                <a:lnTo>
                  <a:pt x="970175" y="201254"/>
                </a:lnTo>
                <a:lnTo>
                  <a:pt x="1023202" y="180044"/>
                </a:lnTo>
                <a:lnTo>
                  <a:pt x="1078881" y="162147"/>
                </a:lnTo>
                <a:lnTo>
                  <a:pt x="1135885" y="152400"/>
                </a:lnTo>
                <a:lnTo>
                  <a:pt x="1196204" y="139700"/>
                </a:lnTo>
                <a:lnTo>
                  <a:pt x="1257300" y="130331"/>
                </a:lnTo>
                <a:lnTo>
                  <a:pt x="1351286" y="130331"/>
                </a:lnTo>
                <a:lnTo>
                  <a:pt x="1351309" y="127000"/>
                </a:lnTo>
                <a:lnTo>
                  <a:pt x="1838265" y="127000"/>
                </a:lnTo>
                <a:lnTo>
                  <a:pt x="1831868" y="123040"/>
                </a:lnTo>
                <a:lnTo>
                  <a:pt x="1788120" y="99839"/>
                </a:lnTo>
                <a:lnTo>
                  <a:pt x="1740395" y="78629"/>
                </a:lnTo>
                <a:lnTo>
                  <a:pt x="1692008" y="59406"/>
                </a:lnTo>
                <a:lnTo>
                  <a:pt x="1585291" y="25400"/>
                </a:lnTo>
                <a:lnTo>
                  <a:pt x="1528287" y="12700"/>
                </a:lnTo>
                <a:close/>
              </a:path>
              <a:path w="2832100" h="1587500" extrusionOk="0">
                <a:moveTo>
                  <a:pt x="1351286" y="130331"/>
                </a:moveTo>
                <a:lnTo>
                  <a:pt x="1257300" y="130331"/>
                </a:lnTo>
                <a:lnTo>
                  <a:pt x="1257300" y="889000"/>
                </a:lnTo>
                <a:lnTo>
                  <a:pt x="1346200" y="889000"/>
                </a:lnTo>
                <a:lnTo>
                  <a:pt x="1351286" y="130331"/>
                </a:lnTo>
                <a:close/>
              </a:path>
              <a:path w="2832100" h="1587500" extrusionOk="0">
                <a:moveTo>
                  <a:pt x="1838265" y="127000"/>
                </a:moveTo>
                <a:lnTo>
                  <a:pt x="1416930" y="127000"/>
                </a:lnTo>
                <a:lnTo>
                  <a:pt x="1540217" y="152400"/>
                </a:lnTo>
                <a:lnTo>
                  <a:pt x="1599210" y="160821"/>
                </a:lnTo>
                <a:lnTo>
                  <a:pt x="1655551" y="180044"/>
                </a:lnTo>
                <a:lnTo>
                  <a:pt x="1710568" y="201254"/>
                </a:lnTo>
                <a:lnTo>
                  <a:pt x="1762932" y="227768"/>
                </a:lnTo>
                <a:lnTo>
                  <a:pt x="1812645" y="258258"/>
                </a:lnTo>
                <a:lnTo>
                  <a:pt x="1861695" y="291401"/>
                </a:lnTo>
                <a:lnTo>
                  <a:pt x="1907432" y="329182"/>
                </a:lnTo>
                <a:lnTo>
                  <a:pt x="1951178" y="370941"/>
                </a:lnTo>
                <a:lnTo>
                  <a:pt x="1993600" y="416015"/>
                </a:lnTo>
                <a:lnTo>
                  <a:pt x="2032708" y="466390"/>
                </a:lnTo>
                <a:lnTo>
                  <a:pt x="2070489" y="518755"/>
                </a:lnTo>
                <a:lnTo>
                  <a:pt x="2096340" y="560514"/>
                </a:lnTo>
                <a:lnTo>
                  <a:pt x="2119541" y="601610"/>
                </a:lnTo>
                <a:lnTo>
                  <a:pt x="2141414" y="642043"/>
                </a:lnTo>
                <a:lnTo>
                  <a:pt x="2159311" y="681150"/>
                </a:lnTo>
                <a:lnTo>
                  <a:pt x="2175219" y="718933"/>
                </a:lnTo>
                <a:lnTo>
                  <a:pt x="2184400" y="754063"/>
                </a:lnTo>
                <a:lnTo>
                  <a:pt x="2197100" y="786542"/>
                </a:lnTo>
                <a:lnTo>
                  <a:pt x="2209800" y="817695"/>
                </a:lnTo>
                <a:lnTo>
                  <a:pt x="2222500" y="844209"/>
                </a:lnTo>
                <a:lnTo>
                  <a:pt x="2235200" y="889000"/>
                </a:lnTo>
                <a:lnTo>
                  <a:pt x="2362200" y="889000"/>
                </a:lnTo>
                <a:lnTo>
                  <a:pt x="2362200" y="876025"/>
                </a:lnTo>
                <a:lnTo>
                  <a:pt x="2349500" y="860117"/>
                </a:lnTo>
                <a:lnTo>
                  <a:pt x="2349500" y="840894"/>
                </a:lnTo>
                <a:lnTo>
                  <a:pt x="2336800" y="817695"/>
                </a:lnTo>
                <a:lnTo>
                  <a:pt x="2336800" y="791182"/>
                </a:lnTo>
                <a:lnTo>
                  <a:pt x="2324100" y="760691"/>
                </a:lnTo>
                <a:lnTo>
                  <a:pt x="2311400" y="728212"/>
                </a:lnTo>
                <a:lnTo>
                  <a:pt x="2285250" y="655962"/>
                </a:lnTo>
                <a:lnTo>
                  <a:pt x="2268016" y="616192"/>
                </a:lnTo>
                <a:lnTo>
                  <a:pt x="2248794" y="575759"/>
                </a:lnTo>
                <a:lnTo>
                  <a:pt x="2226920" y="534663"/>
                </a:lnTo>
                <a:lnTo>
                  <a:pt x="2202395" y="492904"/>
                </a:lnTo>
                <a:lnTo>
                  <a:pt x="2175219" y="449820"/>
                </a:lnTo>
                <a:lnTo>
                  <a:pt x="2130808" y="386849"/>
                </a:lnTo>
                <a:lnTo>
                  <a:pt x="2105620" y="356359"/>
                </a:lnTo>
                <a:lnTo>
                  <a:pt x="2079106" y="324543"/>
                </a:lnTo>
                <a:lnTo>
                  <a:pt x="2050605" y="293389"/>
                </a:lnTo>
                <a:lnTo>
                  <a:pt x="2020114" y="262235"/>
                </a:lnTo>
                <a:lnTo>
                  <a:pt x="1986309" y="232408"/>
                </a:lnTo>
                <a:lnTo>
                  <a:pt x="1951178" y="203243"/>
                </a:lnTo>
                <a:lnTo>
                  <a:pt x="1914060" y="175403"/>
                </a:lnTo>
                <a:lnTo>
                  <a:pt x="1873627" y="148889"/>
                </a:lnTo>
                <a:lnTo>
                  <a:pt x="1838265" y="127000"/>
                </a:lnTo>
                <a:close/>
              </a:path>
              <a:path w="2832100" h="1587500" extrusionOk="0">
                <a:moveTo>
                  <a:pt x="1405661" y="0"/>
                </a:moveTo>
                <a:lnTo>
                  <a:pt x="1275082" y="0"/>
                </a:lnTo>
                <a:lnTo>
                  <a:pt x="1212112" y="12700"/>
                </a:lnTo>
                <a:lnTo>
                  <a:pt x="1467968" y="12700"/>
                </a:lnTo>
                <a:lnTo>
                  <a:pt x="1405661" y="0"/>
                </a:lnTo>
                <a:close/>
              </a:path>
            </a:pathLst>
          </a:custGeom>
          <a:solidFill>
            <a:srgbClr val="5B9BD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177" name="Google Shape;177;p4"/>
          <p:cNvSpPr/>
          <p:nvPr/>
        </p:nvSpPr>
        <p:spPr>
          <a:xfrm>
            <a:off x="8319492" y="1946672"/>
            <a:ext cx="428625" cy="428625"/>
          </a:xfrm>
          <a:custGeom>
            <a:avLst/>
            <a:gdLst/>
            <a:ahLst/>
            <a:cxnLst/>
            <a:rect l="l" t="t" r="r" b="b"/>
            <a:pathLst>
              <a:path w="609600" h="609600" extrusionOk="0">
                <a:moveTo>
                  <a:pt x="347055" y="0"/>
                </a:moveTo>
                <a:lnTo>
                  <a:pt x="270828" y="0"/>
                </a:lnTo>
                <a:lnTo>
                  <a:pt x="233709" y="12700"/>
                </a:lnTo>
                <a:lnTo>
                  <a:pt x="164773" y="39416"/>
                </a:lnTo>
                <a:lnTo>
                  <a:pt x="105780" y="80512"/>
                </a:lnTo>
                <a:lnTo>
                  <a:pt x="57393" y="134203"/>
                </a:lnTo>
                <a:lnTo>
                  <a:pt x="25400" y="199161"/>
                </a:lnTo>
                <a:lnTo>
                  <a:pt x="0" y="271411"/>
                </a:lnTo>
                <a:lnTo>
                  <a:pt x="0" y="347638"/>
                </a:lnTo>
                <a:lnTo>
                  <a:pt x="12700" y="384756"/>
                </a:lnTo>
                <a:lnTo>
                  <a:pt x="38834" y="452366"/>
                </a:lnTo>
                <a:lnTo>
                  <a:pt x="80592" y="511359"/>
                </a:lnTo>
                <a:lnTo>
                  <a:pt x="134283" y="559746"/>
                </a:lnTo>
                <a:lnTo>
                  <a:pt x="198578" y="596900"/>
                </a:lnTo>
                <a:lnTo>
                  <a:pt x="233709" y="609600"/>
                </a:lnTo>
                <a:lnTo>
                  <a:pt x="384173" y="609600"/>
                </a:lnTo>
                <a:lnTo>
                  <a:pt x="453109" y="578968"/>
                </a:lnTo>
                <a:lnTo>
                  <a:pt x="512102" y="537210"/>
                </a:lnTo>
                <a:lnTo>
                  <a:pt x="559827" y="483519"/>
                </a:lnTo>
                <a:lnTo>
                  <a:pt x="567940" y="469900"/>
                </a:lnTo>
                <a:lnTo>
                  <a:pt x="280108" y="469900"/>
                </a:lnTo>
                <a:lnTo>
                  <a:pt x="252931" y="457200"/>
                </a:lnTo>
                <a:lnTo>
                  <a:pt x="227744" y="444500"/>
                </a:lnTo>
                <a:lnTo>
                  <a:pt x="205207" y="431819"/>
                </a:lnTo>
                <a:lnTo>
                  <a:pt x="186648" y="412596"/>
                </a:lnTo>
                <a:lnTo>
                  <a:pt x="165100" y="390721"/>
                </a:lnTo>
                <a:lnTo>
                  <a:pt x="152400" y="364872"/>
                </a:lnTo>
                <a:lnTo>
                  <a:pt x="152400" y="252851"/>
                </a:lnTo>
                <a:lnTo>
                  <a:pt x="165100" y="228326"/>
                </a:lnTo>
                <a:lnTo>
                  <a:pt x="186648" y="205789"/>
                </a:lnTo>
                <a:lnTo>
                  <a:pt x="205207" y="186568"/>
                </a:lnTo>
                <a:lnTo>
                  <a:pt x="227744" y="165100"/>
                </a:lnTo>
                <a:lnTo>
                  <a:pt x="252931" y="165100"/>
                </a:lnTo>
                <a:lnTo>
                  <a:pt x="280108" y="152400"/>
                </a:lnTo>
                <a:lnTo>
                  <a:pt x="570667" y="152400"/>
                </a:lnTo>
                <a:lnTo>
                  <a:pt x="559827" y="134203"/>
                </a:lnTo>
                <a:lnTo>
                  <a:pt x="512102" y="80512"/>
                </a:lnTo>
                <a:lnTo>
                  <a:pt x="453109" y="39416"/>
                </a:lnTo>
                <a:lnTo>
                  <a:pt x="384173" y="12700"/>
                </a:lnTo>
                <a:lnTo>
                  <a:pt x="347055" y="0"/>
                </a:lnTo>
                <a:close/>
              </a:path>
              <a:path w="609600" h="609600" extrusionOk="0">
                <a:moveTo>
                  <a:pt x="570667" y="152400"/>
                </a:moveTo>
                <a:lnTo>
                  <a:pt x="337775" y="152400"/>
                </a:lnTo>
                <a:lnTo>
                  <a:pt x="365615" y="165100"/>
                </a:lnTo>
                <a:lnTo>
                  <a:pt x="390140" y="165100"/>
                </a:lnTo>
                <a:lnTo>
                  <a:pt x="412676" y="186568"/>
                </a:lnTo>
                <a:lnTo>
                  <a:pt x="431236" y="205789"/>
                </a:lnTo>
                <a:lnTo>
                  <a:pt x="444500" y="228326"/>
                </a:lnTo>
                <a:lnTo>
                  <a:pt x="457200" y="252851"/>
                </a:lnTo>
                <a:lnTo>
                  <a:pt x="469900" y="280691"/>
                </a:lnTo>
                <a:lnTo>
                  <a:pt x="469900" y="338358"/>
                </a:lnTo>
                <a:lnTo>
                  <a:pt x="444500" y="390721"/>
                </a:lnTo>
                <a:lnTo>
                  <a:pt x="412676" y="431819"/>
                </a:lnTo>
                <a:lnTo>
                  <a:pt x="365615" y="457200"/>
                </a:lnTo>
                <a:lnTo>
                  <a:pt x="337775" y="469900"/>
                </a:lnTo>
                <a:lnTo>
                  <a:pt x="567940" y="469900"/>
                </a:lnTo>
                <a:lnTo>
                  <a:pt x="578385" y="452366"/>
                </a:lnTo>
                <a:lnTo>
                  <a:pt x="596900" y="419887"/>
                </a:lnTo>
                <a:lnTo>
                  <a:pt x="609600" y="384756"/>
                </a:lnTo>
                <a:lnTo>
                  <a:pt x="609600" y="234292"/>
                </a:lnTo>
                <a:lnTo>
                  <a:pt x="596900" y="199161"/>
                </a:lnTo>
                <a:lnTo>
                  <a:pt x="578385" y="165356"/>
                </a:lnTo>
                <a:lnTo>
                  <a:pt x="570667" y="152400"/>
                </a:lnTo>
                <a:close/>
              </a:path>
            </a:pathLst>
          </a:custGeom>
          <a:solidFill>
            <a:srgbClr val="222A3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178" name="Google Shape;178;p4"/>
          <p:cNvSpPr/>
          <p:nvPr/>
        </p:nvSpPr>
        <p:spPr>
          <a:xfrm>
            <a:off x="7364016" y="1946672"/>
            <a:ext cx="428625" cy="428625"/>
          </a:xfrm>
          <a:custGeom>
            <a:avLst/>
            <a:gdLst/>
            <a:ahLst/>
            <a:cxnLst/>
            <a:rect l="l" t="t" r="r" b="b"/>
            <a:pathLst>
              <a:path w="609600" h="609600" extrusionOk="0">
                <a:moveTo>
                  <a:pt x="346469" y="0"/>
                </a:moveTo>
                <a:lnTo>
                  <a:pt x="270243" y="0"/>
                </a:lnTo>
                <a:lnTo>
                  <a:pt x="233125" y="12700"/>
                </a:lnTo>
                <a:lnTo>
                  <a:pt x="165515" y="39416"/>
                </a:lnTo>
                <a:lnTo>
                  <a:pt x="105859" y="80512"/>
                </a:lnTo>
                <a:lnTo>
                  <a:pt x="58134" y="134203"/>
                </a:lnTo>
                <a:lnTo>
                  <a:pt x="25400" y="199161"/>
                </a:lnTo>
                <a:lnTo>
                  <a:pt x="0" y="271411"/>
                </a:lnTo>
                <a:lnTo>
                  <a:pt x="0" y="347638"/>
                </a:lnTo>
                <a:lnTo>
                  <a:pt x="12700" y="384756"/>
                </a:lnTo>
                <a:lnTo>
                  <a:pt x="38912" y="452366"/>
                </a:lnTo>
                <a:lnTo>
                  <a:pt x="80671" y="511359"/>
                </a:lnTo>
                <a:lnTo>
                  <a:pt x="134360" y="559746"/>
                </a:lnTo>
                <a:lnTo>
                  <a:pt x="197994" y="596900"/>
                </a:lnTo>
                <a:lnTo>
                  <a:pt x="233125" y="609600"/>
                </a:lnTo>
                <a:lnTo>
                  <a:pt x="383589" y="609600"/>
                </a:lnTo>
                <a:lnTo>
                  <a:pt x="452525" y="578968"/>
                </a:lnTo>
                <a:lnTo>
                  <a:pt x="511517" y="537210"/>
                </a:lnTo>
                <a:lnTo>
                  <a:pt x="559904" y="483519"/>
                </a:lnTo>
                <a:lnTo>
                  <a:pt x="568018" y="469900"/>
                </a:lnTo>
                <a:lnTo>
                  <a:pt x="279523" y="469900"/>
                </a:lnTo>
                <a:lnTo>
                  <a:pt x="253009" y="457200"/>
                </a:lnTo>
                <a:lnTo>
                  <a:pt x="228484" y="444500"/>
                </a:lnTo>
                <a:lnTo>
                  <a:pt x="205948" y="431819"/>
                </a:lnTo>
                <a:lnTo>
                  <a:pt x="186062" y="412596"/>
                </a:lnTo>
                <a:lnTo>
                  <a:pt x="165100" y="390721"/>
                </a:lnTo>
                <a:lnTo>
                  <a:pt x="165100" y="364872"/>
                </a:lnTo>
                <a:lnTo>
                  <a:pt x="152400" y="338358"/>
                </a:lnTo>
                <a:lnTo>
                  <a:pt x="152400" y="280691"/>
                </a:lnTo>
                <a:lnTo>
                  <a:pt x="165100" y="252851"/>
                </a:lnTo>
                <a:lnTo>
                  <a:pt x="165100" y="228326"/>
                </a:lnTo>
                <a:lnTo>
                  <a:pt x="186062" y="205789"/>
                </a:lnTo>
                <a:lnTo>
                  <a:pt x="205948" y="186568"/>
                </a:lnTo>
                <a:lnTo>
                  <a:pt x="228484" y="165100"/>
                </a:lnTo>
                <a:lnTo>
                  <a:pt x="253009" y="165100"/>
                </a:lnTo>
                <a:lnTo>
                  <a:pt x="279523" y="152400"/>
                </a:lnTo>
                <a:lnTo>
                  <a:pt x="570745" y="152400"/>
                </a:lnTo>
                <a:lnTo>
                  <a:pt x="559904" y="134203"/>
                </a:lnTo>
                <a:lnTo>
                  <a:pt x="511517" y="80512"/>
                </a:lnTo>
                <a:lnTo>
                  <a:pt x="452525" y="39416"/>
                </a:lnTo>
                <a:lnTo>
                  <a:pt x="383589" y="12700"/>
                </a:lnTo>
                <a:lnTo>
                  <a:pt x="346469" y="0"/>
                </a:lnTo>
                <a:close/>
              </a:path>
              <a:path w="609600" h="609600" extrusionOk="0">
                <a:moveTo>
                  <a:pt x="570745" y="152400"/>
                </a:moveTo>
                <a:lnTo>
                  <a:pt x="337190" y="152400"/>
                </a:lnTo>
                <a:lnTo>
                  <a:pt x="365029" y="165100"/>
                </a:lnTo>
                <a:lnTo>
                  <a:pt x="389554" y="165100"/>
                </a:lnTo>
                <a:lnTo>
                  <a:pt x="412090" y="186568"/>
                </a:lnTo>
                <a:lnTo>
                  <a:pt x="431976" y="205789"/>
                </a:lnTo>
                <a:lnTo>
                  <a:pt x="444500" y="228326"/>
                </a:lnTo>
                <a:lnTo>
                  <a:pt x="457200" y="252851"/>
                </a:lnTo>
                <a:lnTo>
                  <a:pt x="469900" y="280691"/>
                </a:lnTo>
                <a:lnTo>
                  <a:pt x="469900" y="338358"/>
                </a:lnTo>
                <a:lnTo>
                  <a:pt x="444500" y="390721"/>
                </a:lnTo>
                <a:lnTo>
                  <a:pt x="412090" y="431819"/>
                </a:lnTo>
                <a:lnTo>
                  <a:pt x="365029" y="457200"/>
                </a:lnTo>
                <a:lnTo>
                  <a:pt x="337190" y="469900"/>
                </a:lnTo>
                <a:lnTo>
                  <a:pt x="568018" y="469900"/>
                </a:lnTo>
                <a:lnTo>
                  <a:pt x="578464" y="452366"/>
                </a:lnTo>
                <a:lnTo>
                  <a:pt x="596900" y="419887"/>
                </a:lnTo>
                <a:lnTo>
                  <a:pt x="609600" y="384756"/>
                </a:lnTo>
                <a:lnTo>
                  <a:pt x="609600" y="234292"/>
                </a:lnTo>
                <a:lnTo>
                  <a:pt x="596900" y="199161"/>
                </a:lnTo>
                <a:lnTo>
                  <a:pt x="578464" y="165356"/>
                </a:lnTo>
                <a:lnTo>
                  <a:pt x="570745" y="152400"/>
                </a:lnTo>
                <a:close/>
              </a:path>
            </a:pathLst>
          </a:custGeom>
          <a:solidFill>
            <a:srgbClr val="222A3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179" name="Google Shape;179;p4"/>
          <p:cNvSpPr/>
          <p:nvPr/>
        </p:nvSpPr>
        <p:spPr>
          <a:xfrm>
            <a:off x="8033742" y="1128204"/>
            <a:ext cx="658118" cy="568821"/>
          </a:xfrm>
          <a:custGeom>
            <a:avLst/>
            <a:gdLst/>
            <a:ahLst/>
            <a:cxnLst/>
            <a:rect l="l" t="t" r="r" b="b"/>
            <a:pathLst>
              <a:path w="935990" h="808989" extrusionOk="0">
                <a:moveTo>
                  <a:pt x="0" y="0"/>
                </a:moveTo>
                <a:lnTo>
                  <a:pt x="0" y="808442"/>
                </a:lnTo>
                <a:lnTo>
                  <a:pt x="935765" y="808442"/>
                </a:lnTo>
                <a:lnTo>
                  <a:pt x="927100" y="766568"/>
                </a:lnTo>
                <a:lnTo>
                  <a:pt x="914400" y="738229"/>
                </a:lnTo>
                <a:lnTo>
                  <a:pt x="901700" y="704931"/>
                </a:lnTo>
                <a:lnTo>
                  <a:pt x="875545" y="632667"/>
                </a:lnTo>
                <a:lnTo>
                  <a:pt x="858541" y="592283"/>
                </a:lnTo>
                <a:lnTo>
                  <a:pt x="839412" y="550484"/>
                </a:lnTo>
                <a:lnTo>
                  <a:pt x="816033" y="507267"/>
                </a:lnTo>
                <a:lnTo>
                  <a:pt x="791236" y="463341"/>
                </a:lnTo>
                <a:lnTo>
                  <a:pt x="763606" y="418707"/>
                </a:lnTo>
                <a:lnTo>
                  <a:pt x="723223" y="362738"/>
                </a:lnTo>
                <a:lnTo>
                  <a:pt x="681423" y="308894"/>
                </a:lnTo>
                <a:lnTo>
                  <a:pt x="636080" y="260718"/>
                </a:lnTo>
                <a:lnTo>
                  <a:pt x="589321" y="216084"/>
                </a:lnTo>
                <a:lnTo>
                  <a:pt x="540437" y="175700"/>
                </a:lnTo>
                <a:lnTo>
                  <a:pt x="488010" y="140277"/>
                </a:lnTo>
                <a:lnTo>
                  <a:pt x="434874" y="107687"/>
                </a:lnTo>
                <a:lnTo>
                  <a:pt x="378905" y="79348"/>
                </a:lnTo>
                <a:lnTo>
                  <a:pt x="320102" y="56677"/>
                </a:lnTo>
                <a:lnTo>
                  <a:pt x="259881" y="36131"/>
                </a:lnTo>
                <a:lnTo>
                  <a:pt x="196828" y="21042"/>
                </a:lnTo>
                <a:lnTo>
                  <a:pt x="131648" y="8342"/>
                </a:lnTo>
                <a:lnTo>
                  <a:pt x="65051" y="8342"/>
                </a:lnTo>
                <a:lnTo>
                  <a:pt x="0" y="0"/>
                </a:lnTo>
                <a:close/>
              </a:path>
            </a:pathLst>
          </a:custGeom>
          <a:solidFill>
            <a:srgbClr val="2E75B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180" name="Google Shape;180;p4"/>
          <p:cNvSpPr/>
          <p:nvPr/>
        </p:nvSpPr>
        <p:spPr>
          <a:xfrm>
            <a:off x="8426649" y="2053828"/>
            <a:ext cx="223242" cy="223242"/>
          </a:xfrm>
          <a:custGeom>
            <a:avLst/>
            <a:gdLst/>
            <a:ahLst/>
            <a:cxnLst/>
            <a:rect l="l" t="t" r="r" b="b"/>
            <a:pathLst>
              <a:path w="317500" h="317500" extrusionOk="0">
                <a:moveTo>
                  <a:pt x="237740" y="12700"/>
                </a:moveTo>
                <a:lnTo>
                  <a:pt x="75344" y="12700"/>
                </a:lnTo>
                <a:lnTo>
                  <a:pt x="52807" y="34168"/>
                </a:lnTo>
                <a:lnTo>
                  <a:pt x="34248" y="53389"/>
                </a:lnTo>
                <a:lnTo>
                  <a:pt x="12700" y="75926"/>
                </a:lnTo>
                <a:lnTo>
                  <a:pt x="0" y="100451"/>
                </a:lnTo>
                <a:lnTo>
                  <a:pt x="0" y="212471"/>
                </a:lnTo>
                <a:lnTo>
                  <a:pt x="12700" y="238321"/>
                </a:lnTo>
                <a:lnTo>
                  <a:pt x="34248" y="260196"/>
                </a:lnTo>
                <a:lnTo>
                  <a:pt x="52807" y="279417"/>
                </a:lnTo>
                <a:lnTo>
                  <a:pt x="75344" y="292100"/>
                </a:lnTo>
                <a:lnTo>
                  <a:pt x="100531" y="304800"/>
                </a:lnTo>
                <a:lnTo>
                  <a:pt x="127708" y="317500"/>
                </a:lnTo>
                <a:lnTo>
                  <a:pt x="185375" y="317500"/>
                </a:lnTo>
                <a:lnTo>
                  <a:pt x="237740" y="292100"/>
                </a:lnTo>
                <a:lnTo>
                  <a:pt x="278836" y="260196"/>
                </a:lnTo>
                <a:lnTo>
                  <a:pt x="304800" y="212471"/>
                </a:lnTo>
                <a:lnTo>
                  <a:pt x="317500" y="185958"/>
                </a:lnTo>
                <a:lnTo>
                  <a:pt x="317500" y="128290"/>
                </a:lnTo>
                <a:lnTo>
                  <a:pt x="304800" y="100451"/>
                </a:lnTo>
                <a:lnTo>
                  <a:pt x="292100" y="75926"/>
                </a:lnTo>
                <a:lnTo>
                  <a:pt x="278836" y="53389"/>
                </a:lnTo>
                <a:lnTo>
                  <a:pt x="260276" y="34168"/>
                </a:lnTo>
                <a:lnTo>
                  <a:pt x="237740" y="12700"/>
                </a:lnTo>
                <a:close/>
              </a:path>
              <a:path w="317500" h="317500" extrusionOk="0">
                <a:moveTo>
                  <a:pt x="185375" y="0"/>
                </a:moveTo>
                <a:lnTo>
                  <a:pt x="127708" y="0"/>
                </a:lnTo>
                <a:lnTo>
                  <a:pt x="100531" y="12700"/>
                </a:lnTo>
                <a:lnTo>
                  <a:pt x="213215" y="12700"/>
                </a:lnTo>
                <a:lnTo>
                  <a:pt x="185375"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181" name="Google Shape;181;p4"/>
          <p:cNvSpPr/>
          <p:nvPr/>
        </p:nvSpPr>
        <p:spPr>
          <a:xfrm>
            <a:off x="7390805" y="1116211"/>
            <a:ext cx="601861" cy="580430"/>
          </a:xfrm>
          <a:custGeom>
            <a:avLst/>
            <a:gdLst/>
            <a:ahLst/>
            <a:cxnLst/>
            <a:rect l="l" t="t" r="r" b="b"/>
            <a:pathLst>
              <a:path w="855979" h="825500" extrusionOk="0">
                <a:moveTo>
                  <a:pt x="855972" y="0"/>
                </a:moveTo>
                <a:lnTo>
                  <a:pt x="724107" y="25400"/>
                </a:lnTo>
                <a:lnTo>
                  <a:pt x="662137" y="38340"/>
                </a:lnTo>
                <a:lnTo>
                  <a:pt x="601609" y="57795"/>
                </a:lnTo>
                <a:lnTo>
                  <a:pt x="543962" y="80853"/>
                </a:lnTo>
                <a:lnTo>
                  <a:pt x="488478" y="108955"/>
                </a:lnTo>
                <a:lnTo>
                  <a:pt x="435156" y="140661"/>
                </a:lnTo>
                <a:lnTo>
                  <a:pt x="384716" y="176690"/>
                </a:lnTo>
                <a:lnTo>
                  <a:pt x="336436" y="215601"/>
                </a:lnTo>
                <a:lnTo>
                  <a:pt x="289600" y="259556"/>
                </a:lnTo>
                <a:lnTo>
                  <a:pt x="246366" y="307113"/>
                </a:lnTo>
                <a:lnTo>
                  <a:pt x="204571" y="359716"/>
                </a:lnTo>
                <a:lnTo>
                  <a:pt x="166381" y="414479"/>
                </a:lnTo>
                <a:lnTo>
                  <a:pt x="139000" y="458435"/>
                </a:lnTo>
                <a:lnTo>
                  <a:pt x="115220" y="502390"/>
                </a:lnTo>
                <a:lnTo>
                  <a:pt x="92162" y="544183"/>
                </a:lnTo>
                <a:lnTo>
                  <a:pt x="74147" y="586698"/>
                </a:lnTo>
                <a:lnTo>
                  <a:pt x="56854" y="626329"/>
                </a:lnTo>
                <a:lnTo>
                  <a:pt x="38100" y="663799"/>
                </a:lnTo>
                <a:lnTo>
                  <a:pt x="25400" y="699107"/>
                </a:lnTo>
                <a:lnTo>
                  <a:pt x="25400" y="732254"/>
                </a:lnTo>
                <a:lnTo>
                  <a:pt x="12700" y="761076"/>
                </a:lnTo>
                <a:lnTo>
                  <a:pt x="0" y="786297"/>
                </a:lnTo>
                <a:lnTo>
                  <a:pt x="0" y="825500"/>
                </a:lnTo>
                <a:lnTo>
                  <a:pt x="850900" y="825500"/>
                </a:lnTo>
                <a:lnTo>
                  <a:pt x="855972" y="0"/>
                </a:lnTo>
                <a:close/>
              </a:path>
            </a:pathLst>
          </a:custGeom>
          <a:solidFill>
            <a:srgbClr val="2E75B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182" name="Google Shape;182;p4"/>
          <p:cNvSpPr/>
          <p:nvPr/>
        </p:nvSpPr>
        <p:spPr>
          <a:xfrm>
            <a:off x="7471172" y="2053828"/>
            <a:ext cx="223242" cy="223242"/>
          </a:xfrm>
          <a:custGeom>
            <a:avLst/>
            <a:gdLst/>
            <a:ahLst/>
            <a:cxnLst/>
            <a:rect l="l" t="t" r="r" b="b"/>
            <a:pathLst>
              <a:path w="317500" h="317500" extrusionOk="0">
                <a:moveTo>
                  <a:pt x="237154" y="12700"/>
                </a:moveTo>
                <a:lnTo>
                  <a:pt x="76084" y="12700"/>
                </a:lnTo>
                <a:lnTo>
                  <a:pt x="53548" y="34168"/>
                </a:lnTo>
                <a:lnTo>
                  <a:pt x="33662" y="53389"/>
                </a:lnTo>
                <a:lnTo>
                  <a:pt x="12700" y="75926"/>
                </a:lnTo>
                <a:lnTo>
                  <a:pt x="12700" y="100451"/>
                </a:lnTo>
                <a:lnTo>
                  <a:pt x="0" y="128290"/>
                </a:lnTo>
                <a:lnTo>
                  <a:pt x="0" y="185958"/>
                </a:lnTo>
                <a:lnTo>
                  <a:pt x="12700" y="212471"/>
                </a:lnTo>
                <a:lnTo>
                  <a:pt x="12700" y="238321"/>
                </a:lnTo>
                <a:lnTo>
                  <a:pt x="53548" y="279417"/>
                </a:lnTo>
                <a:lnTo>
                  <a:pt x="100609" y="304800"/>
                </a:lnTo>
                <a:lnTo>
                  <a:pt x="127123" y="317500"/>
                </a:lnTo>
                <a:lnTo>
                  <a:pt x="184790" y="317500"/>
                </a:lnTo>
                <a:lnTo>
                  <a:pt x="237154" y="292100"/>
                </a:lnTo>
                <a:lnTo>
                  <a:pt x="279576" y="260196"/>
                </a:lnTo>
                <a:lnTo>
                  <a:pt x="304800" y="212471"/>
                </a:lnTo>
                <a:lnTo>
                  <a:pt x="317500" y="185958"/>
                </a:lnTo>
                <a:lnTo>
                  <a:pt x="317500" y="128290"/>
                </a:lnTo>
                <a:lnTo>
                  <a:pt x="304800" y="100451"/>
                </a:lnTo>
                <a:lnTo>
                  <a:pt x="292100" y="75926"/>
                </a:lnTo>
                <a:lnTo>
                  <a:pt x="279576" y="53389"/>
                </a:lnTo>
                <a:lnTo>
                  <a:pt x="259690" y="34168"/>
                </a:lnTo>
                <a:lnTo>
                  <a:pt x="237154" y="12700"/>
                </a:lnTo>
                <a:close/>
              </a:path>
              <a:path w="317500" h="317500" extrusionOk="0">
                <a:moveTo>
                  <a:pt x="184790" y="0"/>
                </a:moveTo>
                <a:lnTo>
                  <a:pt x="127123" y="0"/>
                </a:lnTo>
                <a:lnTo>
                  <a:pt x="100609" y="12700"/>
                </a:lnTo>
                <a:lnTo>
                  <a:pt x="212629" y="12700"/>
                </a:lnTo>
                <a:lnTo>
                  <a:pt x="18479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183" name="Google Shape;183;p4"/>
          <p:cNvSpPr/>
          <p:nvPr/>
        </p:nvSpPr>
        <p:spPr>
          <a:xfrm>
            <a:off x="8051602" y="1768078"/>
            <a:ext cx="133945" cy="44648"/>
          </a:xfrm>
          <a:custGeom>
            <a:avLst/>
            <a:gdLst/>
            <a:ahLst/>
            <a:cxnLst/>
            <a:rect l="l" t="t" r="r" b="b"/>
            <a:pathLst>
              <a:path w="190500" h="63500" extrusionOk="0">
                <a:moveTo>
                  <a:pt x="176573" y="0"/>
                </a:moveTo>
                <a:lnTo>
                  <a:pt x="19479" y="0"/>
                </a:lnTo>
                <a:lnTo>
                  <a:pt x="12700" y="12700"/>
                </a:lnTo>
                <a:lnTo>
                  <a:pt x="0" y="19254"/>
                </a:lnTo>
                <a:lnTo>
                  <a:pt x="0" y="43116"/>
                </a:lnTo>
                <a:lnTo>
                  <a:pt x="12700" y="50800"/>
                </a:lnTo>
                <a:lnTo>
                  <a:pt x="19479" y="63500"/>
                </a:lnTo>
                <a:lnTo>
                  <a:pt x="176573" y="63500"/>
                </a:lnTo>
                <a:lnTo>
                  <a:pt x="190500" y="50800"/>
                </a:lnTo>
                <a:lnTo>
                  <a:pt x="190500" y="12700"/>
                </a:lnTo>
                <a:lnTo>
                  <a:pt x="176573" y="0"/>
                </a:lnTo>
                <a:close/>
              </a:path>
            </a:pathLst>
          </a:custGeom>
          <a:solidFill>
            <a:srgbClr val="222A3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184" name="Google Shape;184;p4"/>
          <p:cNvSpPr txBox="1"/>
          <p:nvPr/>
        </p:nvSpPr>
        <p:spPr>
          <a:xfrm>
            <a:off x="1994689" y="3785656"/>
            <a:ext cx="1207740" cy="247096"/>
          </a:xfrm>
          <a:prstGeom prst="rect">
            <a:avLst/>
          </a:prstGeom>
          <a:noFill/>
          <a:ln>
            <a:noFill/>
          </a:ln>
        </p:spPr>
        <p:txBody>
          <a:bodyPr spcFirstLastPara="1" wrap="square" lIns="0" tIns="8925" rIns="0" bIns="0" anchor="t" anchorCtr="0">
            <a:spAutoFit/>
          </a:bodyPr>
          <a:lstStyle/>
          <a:p>
            <a:pPr marL="8929" marR="0" lvl="0" indent="0" algn="l" rtl="0">
              <a:spcBef>
                <a:spcPts val="0"/>
              </a:spcBef>
              <a:spcAft>
                <a:spcPts val="0"/>
              </a:spcAft>
              <a:buNone/>
            </a:pPr>
            <a:r>
              <a:rPr lang="en-US" sz="1547" b="1" dirty="0">
                <a:solidFill>
                  <a:schemeClr val="tx1"/>
                </a:solidFill>
                <a:latin typeface="Arial"/>
                <a:ea typeface="Arial"/>
                <a:cs typeface="Arial"/>
                <a:sym typeface="Arial"/>
              </a:rPr>
              <a:t>Not efficient.</a:t>
            </a:r>
            <a:endParaRPr sz="1547" dirty="0">
              <a:solidFill>
                <a:schemeClr val="tx1"/>
              </a:solidFill>
              <a:latin typeface="Arial"/>
              <a:ea typeface="Arial"/>
              <a:cs typeface="Arial"/>
              <a:sym typeface="Arial"/>
            </a:endParaRPr>
          </a:p>
        </p:txBody>
      </p:sp>
      <p:sp>
        <p:nvSpPr>
          <p:cNvPr id="185" name="Google Shape;185;p4"/>
          <p:cNvSpPr txBox="1"/>
          <p:nvPr/>
        </p:nvSpPr>
        <p:spPr>
          <a:xfrm>
            <a:off x="6745392" y="3785656"/>
            <a:ext cx="476399" cy="247096"/>
          </a:xfrm>
          <a:prstGeom prst="rect">
            <a:avLst/>
          </a:prstGeom>
          <a:noFill/>
          <a:ln>
            <a:noFill/>
          </a:ln>
        </p:spPr>
        <p:txBody>
          <a:bodyPr spcFirstLastPara="1" wrap="square" lIns="0" tIns="8925" rIns="0" bIns="0" anchor="t" anchorCtr="0">
            <a:spAutoFit/>
          </a:bodyPr>
          <a:lstStyle/>
          <a:p>
            <a:pPr marL="8929" marR="0" lvl="0" indent="0" algn="l" rtl="0">
              <a:spcBef>
                <a:spcPts val="0"/>
              </a:spcBef>
              <a:spcAft>
                <a:spcPts val="0"/>
              </a:spcAft>
              <a:buNone/>
            </a:pPr>
            <a:r>
              <a:rPr lang="en-US" sz="1547" b="1">
                <a:solidFill>
                  <a:schemeClr val="tx1"/>
                </a:solidFill>
                <a:latin typeface="Arial"/>
                <a:ea typeface="Arial"/>
                <a:cs typeface="Arial"/>
                <a:sym typeface="Arial"/>
              </a:rPr>
              <a:t>Fast.</a:t>
            </a:r>
            <a:endParaRPr sz="1547">
              <a:solidFill>
                <a:schemeClr val="tx1"/>
              </a:solidFill>
              <a:latin typeface="Arial"/>
              <a:ea typeface="Arial"/>
              <a:cs typeface="Arial"/>
              <a:sym typeface="Arial"/>
            </a:endParaRPr>
          </a:p>
        </p:txBody>
      </p:sp>
      <p:sp>
        <p:nvSpPr>
          <p:cNvPr id="186" name="Google Shape;186;p4"/>
          <p:cNvSpPr txBox="1"/>
          <p:nvPr/>
        </p:nvSpPr>
        <p:spPr>
          <a:xfrm>
            <a:off x="1994689" y="4169632"/>
            <a:ext cx="3041898" cy="247096"/>
          </a:xfrm>
          <a:prstGeom prst="rect">
            <a:avLst/>
          </a:prstGeom>
          <a:noFill/>
          <a:ln>
            <a:noFill/>
          </a:ln>
        </p:spPr>
        <p:txBody>
          <a:bodyPr spcFirstLastPara="1" wrap="square" lIns="0" tIns="8925" rIns="0" bIns="0" anchor="t" anchorCtr="0">
            <a:spAutoFit/>
          </a:bodyPr>
          <a:lstStyle/>
          <a:p>
            <a:pPr marL="8929" marR="0" lvl="0" indent="0" algn="l" rtl="0">
              <a:spcBef>
                <a:spcPts val="0"/>
              </a:spcBef>
              <a:spcAft>
                <a:spcPts val="0"/>
              </a:spcAft>
              <a:buNone/>
            </a:pPr>
            <a:r>
              <a:rPr lang="en-US" sz="1547" b="1">
                <a:solidFill>
                  <a:schemeClr val="tx1"/>
                </a:solidFill>
                <a:latin typeface="Arial"/>
                <a:ea typeface="Arial"/>
                <a:cs typeface="Arial"/>
                <a:sym typeface="Arial"/>
              </a:rPr>
              <a:t>Doable maybe once in the while.</a:t>
            </a:r>
            <a:endParaRPr sz="1547">
              <a:solidFill>
                <a:schemeClr val="tx1"/>
              </a:solidFill>
              <a:latin typeface="Arial"/>
              <a:ea typeface="Arial"/>
              <a:cs typeface="Arial"/>
              <a:sym typeface="Arial"/>
            </a:endParaRPr>
          </a:p>
        </p:txBody>
      </p:sp>
      <p:sp>
        <p:nvSpPr>
          <p:cNvPr id="187" name="Google Shape;187;p4"/>
          <p:cNvSpPr txBox="1"/>
          <p:nvPr/>
        </p:nvSpPr>
        <p:spPr>
          <a:xfrm>
            <a:off x="6745391" y="4169632"/>
            <a:ext cx="1808262" cy="247096"/>
          </a:xfrm>
          <a:prstGeom prst="rect">
            <a:avLst/>
          </a:prstGeom>
          <a:noFill/>
          <a:ln>
            <a:noFill/>
          </a:ln>
        </p:spPr>
        <p:txBody>
          <a:bodyPr spcFirstLastPara="1" wrap="square" lIns="0" tIns="8925" rIns="0" bIns="0" anchor="t" anchorCtr="0">
            <a:spAutoFit/>
          </a:bodyPr>
          <a:lstStyle/>
          <a:p>
            <a:pPr marL="8929" marR="0" lvl="0" indent="0" algn="l" rtl="0">
              <a:spcBef>
                <a:spcPts val="0"/>
              </a:spcBef>
              <a:spcAft>
                <a:spcPts val="0"/>
              </a:spcAft>
              <a:buNone/>
            </a:pPr>
            <a:r>
              <a:rPr lang="en-US" sz="1547" b="1">
                <a:solidFill>
                  <a:schemeClr val="tx1"/>
                </a:solidFill>
                <a:latin typeface="Arial"/>
                <a:ea typeface="Arial"/>
                <a:cs typeface="Arial"/>
                <a:sym typeface="Arial"/>
              </a:rPr>
              <a:t>Doable all the time.</a:t>
            </a:r>
            <a:endParaRPr sz="1547">
              <a:solidFill>
                <a:schemeClr val="tx1"/>
              </a:solidFill>
              <a:latin typeface="Arial"/>
              <a:ea typeface="Arial"/>
              <a:cs typeface="Arial"/>
              <a:sym typeface="Arial"/>
            </a:endParaRPr>
          </a:p>
        </p:txBody>
      </p:sp>
      <p:pic>
        <p:nvPicPr>
          <p:cNvPr id="22" name="Picture 21" descr="A picture containing text&#10;&#10;Description automatically generated">
            <a:extLst>
              <a:ext uri="{FF2B5EF4-FFF2-40B4-BE49-F238E27FC236}">
                <a16:creationId xmlns:a16="http://schemas.microsoft.com/office/drawing/2014/main" id="{8A3AC55F-93A2-9941-8277-8F04C3DDD3A5}"/>
              </a:ext>
            </a:extLst>
          </p:cNvPr>
          <p:cNvPicPr>
            <a:picLocks noChangeAspect="1"/>
          </p:cNvPicPr>
          <p:nvPr/>
        </p:nvPicPr>
        <p:blipFill>
          <a:blip r:embed="rId4"/>
          <a:stretch>
            <a:fillRect/>
          </a:stretch>
        </p:blipFill>
        <p:spPr>
          <a:xfrm>
            <a:off x="11214100" y="6318003"/>
            <a:ext cx="977767" cy="50209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5"/>
          <p:cNvSpPr txBox="1">
            <a:spLocks noGrp="1"/>
          </p:cNvSpPr>
          <p:nvPr>
            <p:ph type="title"/>
          </p:nvPr>
        </p:nvSpPr>
        <p:spPr>
          <a:xfrm>
            <a:off x="2166512" y="457514"/>
            <a:ext cx="7279989" cy="624570"/>
          </a:xfrm>
          <a:prstGeom prst="rect">
            <a:avLst/>
          </a:prstGeom>
          <a:noFill/>
          <a:ln>
            <a:noFill/>
          </a:ln>
          <a:effectLst>
            <a:outerShdw blurRad="25400">
              <a:srgbClr val="000000">
                <a:alpha val="45882"/>
              </a:srgbClr>
            </a:outerShdw>
          </a:effectLst>
        </p:spPr>
        <p:txBody>
          <a:bodyPr spcFirstLastPara="1" wrap="square" lIns="0" tIns="8925" rIns="0" bIns="0" anchor="ctr" anchorCtr="0">
            <a:spAutoFit/>
          </a:bodyPr>
          <a:lstStyle/>
          <a:p>
            <a:pPr marL="8929" lvl="0" indent="0" algn="ctr" rtl="0">
              <a:spcBef>
                <a:spcPts val="0"/>
              </a:spcBef>
              <a:spcAft>
                <a:spcPts val="0"/>
              </a:spcAft>
              <a:buClr>
                <a:schemeClr val="lt2"/>
              </a:buClr>
              <a:buSzPts val="4000"/>
              <a:buFont typeface="Lustria"/>
              <a:buNone/>
            </a:pPr>
            <a:r>
              <a:rPr lang="en-US" dirty="0"/>
              <a:t>Manual vs Automation</a:t>
            </a:r>
            <a:endParaRPr dirty="0"/>
          </a:p>
        </p:txBody>
      </p:sp>
      <p:sp>
        <p:nvSpPr>
          <p:cNvPr id="195" name="Google Shape;195;p5"/>
          <p:cNvSpPr/>
          <p:nvPr/>
        </p:nvSpPr>
        <p:spPr>
          <a:xfrm>
            <a:off x="5810250" y="1160859"/>
            <a:ext cx="589359" cy="0"/>
          </a:xfrm>
          <a:custGeom>
            <a:avLst/>
            <a:gdLst/>
            <a:ahLst/>
            <a:cxnLst/>
            <a:rect l="l" t="t" r="r" b="b"/>
            <a:pathLst>
              <a:path w="838200" h="120000" extrusionOk="0">
                <a:moveTo>
                  <a:pt x="0" y="0"/>
                </a:moveTo>
                <a:lnTo>
                  <a:pt x="838200" y="0"/>
                </a:lnTo>
              </a:path>
            </a:pathLst>
          </a:custGeom>
          <a:noFill/>
          <a:ln w="50800" cap="flat" cmpd="sng">
            <a:solidFill>
              <a:srgbClr val="44546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196" name="Google Shape;196;p5"/>
          <p:cNvSpPr txBox="1"/>
          <p:nvPr/>
        </p:nvSpPr>
        <p:spPr>
          <a:xfrm>
            <a:off x="1994689" y="3401679"/>
            <a:ext cx="3267373" cy="563015"/>
          </a:xfrm>
          <a:prstGeom prst="rect">
            <a:avLst/>
          </a:prstGeom>
          <a:noFill/>
          <a:ln>
            <a:noFill/>
          </a:ln>
        </p:spPr>
        <p:txBody>
          <a:bodyPr spcFirstLastPara="1" wrap="square" lIns="0" tIns="8925" rIns="0" bIns="0" anchor="t" anchorCtr="0">
            <a:spAutoFit/>
          </a:bodyPr>
          <a:lstStyle/>
          <a:p>
            <a:pPr marL="8929" marR="0" lvl="0" indent="0" algn="l" rtl="0">
              <a:spcBef>
                <a:spcPts val="0"/>
              </a:spcBef>
              <a:spcAft>
                <a:spcPts val="0"/>
              </a:spcAft>
              <a:buNone/>
            </a:pPr>
            <a:r>
              <a:rPr lang="en-US" sz="1800" b="1" dirty="0">
                <a:solidFill>
                  <a:schemeClr val="tx1"/>
                </a:solidFill>
                <a:latin typeface="Arial"/>
                <a:ea typeface="Arial"/>
                <a:cs typeface="Arial"/>
                <a:sym typeface="Arial"/>
              </a:rPr>
              <a:t>Manual Testing is time consuming.</a:t>
            </a:r>
            <a:endParaRPr sz="1800" dirty="0">
              <a:solidFill>
                <a:schemeClr val="tx1"/>
              </a:solidFill>
              <a:latin typeface="Arial"/>
              <a:ea typeface="Arial"/>
              <a:cs typeface="Arial"/>
              <a:sym typeface="Arial"/>
            </a:endParaRPr>
          </a:p>
        </p:txBody>
      </p:sp>
      <p:sp>
        <p:nvSpPr>
          <p:cNvPr id="197" name="Google Shape;197;p5"/>
          <p:cNvSpPr txBox="1"/>
          <p:nvPr/>
        </p:nvSpPr>
        <p:spPr>
          <a:xfrm>
            <a:off x="6745392" y="3401679"/>
            <a:ext cx="3063329" cy="584843"/>
          </a:xfrm>
          <a:prstGeom prst="rect">
            <a:avLst/>
          </a:prstGeom>
          <a:noFill/>
          <a:ln>
            <a:noFill/>
          </a:ln>
        </p:spPr>
        <p:txBody>
          <a:bodyPr spcFirstLastPara="1" wrap="square" lIns="0" tIns="19625" rIns="0" bIns="0" anchor="t" anchorCtr="0">
            <a:spAutoFit/>
          </a:bodyPr>
          <a:lstStyle/>
          <a:p>
            <a:pPr marL="8929" marR="3572" lvl="0" indent="0" algn="l" rtl="0">
              <a:lnSpc>
                <a:spcPct val="101555"/>
              </a:lnSpc>
              <a:spcBef>
                <a:spcPts val="0"/>
              </a:spcBef>
              <a:spcAft>
                <a:spcPts val="0"/>
              </a:spcAft>
              <a:buNone/>
            </a:pPr>
            <a:r>
              <a:rPr lang="en-US" sz="1800" b="1" dirty="0">
                <a:solidFill>
                  <a:schemeClr val="tx1"/>
                </a:solidFill>
                <a:latin typeface="Arial"/>
                <a:ea typeface="Arial"/>
                <a:cs typeface="Arial"/>
                <a:sym typeface="Arial"/>
              </a:rPr>
              <a:t>Automation can do probably 100  times more.</a:t>
            </a:r>
            <a:endParaRPr sz="1800" dirty="0">
              <a:solidFill>
                <a:schemeClr val="tx1"/>
              </a:solidFill>
              <a:latin typeface="Arial"/>
              <a:ea typeface="Arial"/>
              <a:cs typeface="Arial"/>
              <a:sym typeface="Arial"/>
            </a:endParaRPr>
          </a:p>
        </p:txBody>
      </p:sp>
      <p:sp>
        <p:nvSpPr>
          <p:cNvPr id="198" name="Google Shape;198;p5"/>
          <p:cNvSpPr/>
          <p:nvPr/>
        </p:nvSpPr>
        <p:spPr>
          <a:xfrm>
            <a:off x="5997773" y="2982516"/>
            <a:ext cx="0" cy="2035969"/>
          </a:xfrm>
          <a:custGeom>
            <a:avLst/>
            <a:gdLst/>
            <a:ahLst/>
            <a:cxnLst/>
            <a:rect l="l" t="t" r="r" b="b"/>
            <a:pathLst>
              <a:path w="120000" h="2895600" extrusionOk="0">
                <a:moveTo>
                  <a:pt x="0" y="2895599"/>
                </a:move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199" name="Google Shape;199;p5"/>
          <p:cNvSpPr/>
          <p:nvPr/>
        </p:nvSpPr>
        <p:spPr>
          <a:xfrm>
            <a:off x="6740804" y="904669"/>
            <a:ext cx="2601851" cy="260185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00" name="Google Shape;200;p5"/>
          <p:cNvSpPr/>
          <p:nvPr/>
        </p:nvSpPr>
        <p:spPr>
          <a:xfrm>
            <a:off x="2756297" y="1687711"/>
            <a:ext cx="1696641" cy="103584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01" name="Google Shape;201;p5"/>
          <p:cNvSpPr txBox="1"/>
          <p:nvPr/>
        </p:nvSpPr>
        <p:spPr>
          <a:xfrm>
            <a:off x="1994689" y="4026757"/>
            <a:ext cx="3445966" cy="1149870"/>
          </a:xfrm>
          <a:prstGeom prst="rect">
            <a:avLst/>
          </a:prstGeom>
          <a:noFill/>
          <a:ln>
            <a:noFill/>
          </a:ln>
        </p:spPr>
        <p:txBody>
          <a:bodyPr spcFirstLastPara="1" wrap="square" lIns="0" tIns="19625" rIns="0" bIns="0" anchor="t" anchorCtr="0">
            <a:spAutoFit/>
          </a:bodyPr>
          <a:lstStyle/>
          <a:p>
            <a:pPr marL="8929" marR="3572" lvl="0" indent="0" algn="l" rtl="0">
              <a:lnSpc>
                <a:spcPct val="101555"/>
              </a:lnSpc>
              <a:spcBef>
                <a:spcPts val="0"/>
              </a:spcBef>
              <a:spcAft>
                <a:spcPts val="0"/>
              </a:spcAft>
              <a:buNone/>
            </a:pPr>
            <a:r>
              <a:rPr lang="en-US" sz="1800" b="1" dirty="0">
                <a:solidFill>
                  <a:schemeClr val="tx1"/>
                </a:solidFill>
                <a:latin typeface="Arial"/>
                <a:ea typeface="Arial"/>
                <a:cs typeface="Arial"/>
                <a:sym typeface="Arial"/>
              </a:rPr>
              <a:t>Ex: In our current project manual testers  can execute 4 test cases a day per  recourse in average.</a:t>
            </a:r>
            <a:endParaRPr sz="1800" dirty="0">
              <a:solidFill>
                <a:schemeClr val="tx1"/>
              </a:solidFill>
              <a:latin typeface="Arial"/>
              <a:ea typeface="Arial"/>
              <a:cs typeface="Arial"/>
              <a:sym typeface="Arial"/>
            </a:endParaRPr>
          </a:p>
        </p:txBody>
      </p:sp>
      <p:sp>
        <p:nvSpPr>
          <p:cNvPr id="202" name="Google Shape;202;p5"/>
          <p:cNvSpPr txBox="1"/>
          <p:nvPr/>
        </p:nvSpPr>
        <p:spPr>
          <a:xfrm>
            <a:off x="6745392" y="4026757"/>
            <a:ext cx="3447306" cy="867356"/>
          </a:xfrm>
          <a:prstGeom prst="rect">
            <a:avLst/>
          </a:prstGeom>
          <a:noFill/>
          <a:ln>
            <a:noFill/>
          </a:ln>
        </p:spPr>
        <p:txBody>
          <a:bodyPr spcFirstLastPara="1" wrap="square" lIns="0" tIns="19625" rIns="0" bIns="0" anchor="t" anchorCtr="0">
            <a:spAutoFit/>
          </a:bodyPr>
          <a:lstStyle/>
          <a:p>
            <a:pPr marL="8929" marR="3572" lvl="0" indent="0" algn="l" rtl="0">
              <a:lnSpc>
                <a:spcPct val="101555"/>
              </a:lnSpc>
              <a:spcBef>
                <a:spcPts val="0"/>
              </a:spcBef>
              <a:spcAft>
                <a:spcPts val="0"/>
              </a:spcAft>
              <a:buNone/>
            </a:pPr>
            <a:r>
              <a:rPr lang="en-US" sz="1800" b="1">
                <a:solidFill>
                  <a:schemeClr val="tx1"/>
                </a:solidFill>
                <a:latin typeface="Arial"/>
                <a:ea typeface="Arial"/>
                <a:cs typeface="Arial"/>
                <a:sym typeface="Arial"/>
              </a:rPr>
              <a:t>If the test cases are automated we  can execute 100 test cases a day per  machine.</a:t>
            </a:r>
            <a:endParaRPr sz="1800">
              <a:solidFill>
                <a:schemeClr val="tx1"/>
              </a:solidFill>
              <a:latin typeface="Arial"/>
              <a:ea typeface="Arial"/>
              <a:cs typeface="Arial"/>
              <a:sym typeface="Arial"/>
            </a:endParaRPr>
          </a:p>
        </p:txBody>
      </p:sp>
      <p:pic>
        <p:nvPicPr>
          <p:cNvPr id="13" name="Picture 12" descr="A picture containing text&#10;&#10;Description automatically generated">
            <a:extLst>
              <a:ext uri="{FF2B5EF4-FFF2-40B4-BE49-F238E27FC236}">
                <a16:creationId xmlns:a16="http://schemas.microsoft.com/office/drawing/2014/main" id="{82A45727-5F15-3B49-BDE0-5E4F972970BC}"/>
              </a:ext>
            </a:extLst>
          </p:cNvPr>
          <p:cNvPicPr>
            <a:picLocks noChangeAspect="1"/>
          </p:cNvPicPr>
          <p:nvPr/>
        </p:nvPicPr>
        <p:blipFill>
          <a:blip r:embed="rId5"/>
          <a:stretch>
            <a:fillRect/>
          </a:stretch>
        </p:blipFill>
        <p:spPr>
          <a:xfrm>
            <a:off x="11214233" y="6355903"/>
            <a:ext cx="977767" cy="5020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6"/>
          <p:cNvSpPr txBox="1"/>
          <p:nvPr/>
        </p:nvSpPr>
        <p:spPr>
          <a:xfrm>
            <a:off x="10239105" y="1107797"/>
            <a:ext cx="214759" cy="203814"/>
          </a:xfrm>
          <a:prstGeom prst="rect">
            <a:avLst/>
          </a:prstGeom>
          <a:noFill/>
          <a:ln>
            <a:noFill/>
          </a:ln>
        </p:spPr>
        <p:txBody>
          <a:bodyPr spcFirstLastPara="1" wrap="square" lIns="0" tIns="8925" rIns="0" bIns="0" anchor="t" anchorCtr="0">
            <a:spAutoFit/>
          </a:bodyPr>
          <a:lstStyle/>
          <a:p>
            <a:pPr marL="8929" marR="0" lvl="0" indent="0" algn="l" rtl="0">
              <a:spcBef>
                <a:spcPts val="0"/>
              </a:spcBef>
              <a:spcAft>
                <a:spcPts val="0"/>
              </a:spcAft>
              <a:buNone/>
            </a:pPr>
            <a:r>
              <a:rPr lang="en-US" sz="1266" b="1">
                <a:solidFill>
                  <a:schemeClr val="tx1"/>
                </a:solidFill>
                <a:latin typeface="Arial"/>
                <a:ea typeface="Arial"/>
                <a:cs typeface="Arial"/>
                <a:sym typeface="Arial"/>
              </a:rPr>
              <a:t>‹#›</a:t>
            </a:r>
            <a:endParaRPr sz="1266">
              <a:solidFill>
                <a:schemeClr val="tx1"/>
              </a:solidFill>
              <a:latin typeface="Arial"/>
              <a:ea typeface="Arial"/>
              <a:cs typeface="Arial"/>
              <a:sym typeface="Arial"/>
            </a:endParaRPr>
          </a:p>
        </p:txBody>
      </p:sp>
      <p:sp>
        <p:nvSpPr>
          <p:cNvPr id="209" name="Google Shape;209;p6"/>
          <p:cNvSpPr txBox="1">
            <a:spLocks noGrp="1"/>
          </p:cNvSpPr>
          <p:nvPr>
            <p:ph type="title"/>
          </p:nvPr>
        </p:nvSpPr>
        <p:spPr>
          <a:xfrm>
            <a:off x="2166512" y="457514"/>
            <a:ext cx="7279989" cy="624570"/>
          </a:xfrm>
          <a:prstGeom prst="rect">
            <a:avLst/>
          </a:prstGeom>
          <a:noFill/>
          <a:ln>
            <a:noFill/>
          </a:ln>
          <a:effectLst>
            <a:outerShdw blurRad="25400">
              <a:srgbClr val="000000">
                <a:alpha val="45882"/>
              </a:srgbClr>
            </a:outerShdw>
          </a:effectLst>
        </p:spPr>
        <p:txBody>
          <a:bodyPr spcFirstLastPara="1" wrap="square" lIns="0" tIns="8925" rIns="0" bIns="0" anchor="ctr" anchorCtr="0">
            <a:spAutoFit/>
          </a:bodyPr>
          <a:lstStyle/>
          <a:p>
            <a:pPr marL="8929" lvl="0" indent="0" algn="ctr" rtl="0">
              <a:spcBef>
                <a:spcPts val="0"/>
              </a:spcBef>
              <a:spcAft>
                <a:spcPts val="0"/>
              </a:spcAft>
              <a:buClr>
                <a:schemeClr val="lt2"/>
              </a:buClr>
              <a:buSzPts val="4000"/>
              <a:buFont typeface="Lustria"/>
              <a:buNone/>
            </a:pPr>
            <a:r>
              <a:rPr lang="en-US"/>
              <a:t>Manual vs Automation</a:t>
            </a:r>
            <a:endParaRPr/>
          </a:p>
        </p:txBody>
      </p:sp>
      <p:sp>
        <p:nvSpPr>
          <p:cNvPr id="210" name="Google Shape;210;p6"/>
          <p:cNvSpPr/>
          <p:nvPr/>
        </p:nvSpPr>
        <p:spPr>
          <a:xfrm>
            <a:off x="5810250" y="1160859"/>
            <a:ext cx="589359" cy="0"/>
          </a:xfrm>
          <a:custGeom>
            <a:avLst/>
            <a:gdLst/>
            <a:ahLst/>
            <a:cxnLst/>
            <a:rect l="l" t="t" r="r" b="b"/>
            <a:pathLst>
              <a:path w="838200" h="120000" extrusionOk="0">
                <a:moveTo>
                  <a:pt x="0" y="0"/>
                </a:moveTo>
                <a:lnTo>
                  <a:pt x="838200" y="0"/>
                </a:lnTo>
              </a:path>
            </a:pathLst>
          </a:custGeom>
          <a:noFill/>
          <a:ln w="50800" cap="flat" cmpd="sng">
            <a:solidFill>
              <a:srgbClr val="44546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11" name="Google Shape;211;p6"/>
          <p:cNvSpPr txBox="1"/>
          <p:nvPr/>
        </p:nvSpPr>
        <p:spPr>
          <a:xfrm>
            <a:off x="1994689" y="3401679"/>
            <a:ext cx="3150840" cy="563015"/>
          </a:xfrm>
          <a:prstGeom prst="rect">
            <a:avLst/>
          </a:prstGeom>
          <a:noFill/>
          <a:ln>
            <a:noFill/>
          </a:ln>
        </p:spPr>
        <p:txBody>
          <a:bodyPr spcFirstLastPara="1" wrap="square" lIns="0" tIns="8925" rIns="0" bIns="0" anchor="t" anchorCtr="0">
            <a:spAutoFit/>
          </a:bodyPr>
          <a:lstStyle/>
          <a:p>
            <a:pPr marL="8929" marR="0" lvl="0" indent="0" algn="l" rtl="0">
              <a:spcBef>
                <a:spcPts val="0"/>
              </a:spcBef>
              <a:spcAft>
                <a:spcPts val="0"/>
              </a:spcAft>
              <a:buNone/>
            </a:pPr>
            <a:r>
              <a:rPr lang="en-US" sz="1800" b="1">
                <a:solidFill>
                  <a:schemeClr val="tx1"/>
                </a:solidFill>
                <a:latin typeface="Arial"/>
                <a:ea typeface="Arial"/>
                <a:cs typeface="Arial"/>
                <a:sym typeface="Arial"/>
              </a:rPr>
              <a:t>Manual testing is repetitive effort.</a:t>
            </a:r>
            <a:endParaRPr sz="1800">
              <a:solidFill>
                <a:schemeClr val="tx1"/>
              </a:solidFill>
              <a:latin typeface="Arial"/>
              <a:ea typeface="Arial"/>
              <a:cs typeface="Arial"/>
              <a:sym typeface="Arial"/>
            </a:endParaRPr>
          </a:p>
        </p:txBody>
      </p:sp>
      <p:sp>
        <p:nvSpPr>
          <p:cNvPr id="212" name="Google Shape;212;p6"/>
          <p:cNvSpPr txBox="1"/>
          <p:nvPr/>
        </p:nvSpPr>
        <p:spPr>
          <a:xfrm>
            <a:off x="6399610" y="3401679"/>
            <a:ext cx="3792196" cy="867356"/>
          </a:xfrm>
          <a:prstGeom prst="rect">
            <a:avLst/>
          </a:prstGeom>
          <a:noFill/>
          <a:ln>
            <a:noFill/>
          </a:ln>
        </p:spPr>
        <p:txBody>
          <a:bodyPr spcFirstLastPara="1" wrap="square" lIns="0" tIns="19625" rIns="0" bIns="0" anchor="t" anchorCtr="0">
            <a:spAutoFit/>
          </a:bodyPr>
          <a:lstStyle/>
          <a:p>
            <a:pPr marL="8929" marR="3572" lvl="0" indent="0" algn="l" rtl="0">
              <a:lnSpc>
                <a:spcPct val="101555"/>
              </a:lnSpc>
              <a:spcBef>
                <a:spcPts val="0"/>
              </a:spcBef>
              <a:spcAft>
                <a:spcPts val="0"/>
              </a:spcAft>
              <a:buNone/>
            </a:pPr>
            <a:r>
              <a:rPr lang="en-US" sz="1800" b="1" dirty="0">
                <a:solidFill>
                  <a:schemeClr val="tx1"/>
                </a:solidFill>
                <a:latin typeface="Arial"/>
                <a:ea typeface="Arial"/>
                <a:cs typeface="Arial"/>
                <a:sym typeface="Arial"/>
              </a:rPr>
              <a:t>Once the test cases are automated we  can run the same code as much as  we need.</a:t>
            </a:r>
            <a:endParaRPr sz="1800" dirty="0">
              <a:solidFill>
                <a:schemeClr val="tx1"/>
              </a:solidFill>
              <a:latin typeface="Arial"/>
              <a:ea typeface="Arial"/>
              <a:cs typeface="Arial"/>
              <a:sym typeface="Arial"/>
            </a:endParaRPr>
          </a:p>
        </p:txBody>
      </p:sp>
      <p:sp>
        <p:nvSpPr>
          <p:cNvPr id="213" name="Google Shape;213;p6"/>
          <p:cNvSpPr/>
          <p:nvPr/>
        </p:nvSpPr>
        <p:spPr>
          <a:xfrm>
            <a:off x="5997773" y="2982516"/>
            <a:ext cx="0" cy="2035969"/>
          </a:xfrm>
          <a:custGeom>
            <a:avLst/>
            <a:gdLst/>
            <a:ahLst/>
            <a:cxnLst/>
            <a:rect l="l" t="t" r="r" b="b"/>
            <a:pathLst>
              <a:path w="120000" h="2895600" extrusionOk="0">
                <a:moveTo>
                  <a:pt x="0" y="2895599"/>
                </a:move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14" name="Google Shape;214;p6"/>
          <p:cNvSpPr/>
          <p:nvPr/>
        </p:nvSpPr>
        <p:spPr>
          <a:xfrm>
            <a:off x="6740804" y="904669"/>
            <a:ext cx="2601851" cy="260185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15" name="Google Shape;215;p6"/>
          <p:cNvSpPr/>
          <p:nvPr/>
        </p:nvSpPr>
        <p:spPr>
          <a:xfrm>
            <a:off x="2756297" y="1687711"/>
            <a:ext cx="1696641" cy="103584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16" name="Google Shape;216;p6"/>
          <p:cNvSpPr txBox="1"/>
          <p:nvPr/>
        </p:nvSpPr>
        <p:spPr>
          <a:xfrm>
            <a:off x="1994689" y="4178562"/>
            <a:ext cx="3446859" cy="1149870"/>
          </a:xfrm>
          <a:prstGeom prst="rect">
            <a:avLst/>
          </a:prstGeom>
          <a:noFill/>
          <a:ln>
            <a:noFill/>
          </a:ln>
        </p:spPr>
        <p:txBody>
          <a:bodyPr spcFirstLastPara="1" wrap="square" lIns="0" tIns="19625" rIns="0" bIns="0" anchor="t" anchorCtr="0">
            <a:spAutoFit/>
          </a:bodyPr>
          <a:lstStyle/>
          <a:p>
            <a:pPr marL="8929" marR="3572" lvl="0" indent="0" algn="l" rtl="0">
              <a:lnSpc>
                <a:spcPct val="101555"/>
              </a:lnSpc>
              <a:spcBef>
                <a:spcPts val="0"/>
              </a:spcBef>
              <a:spcAft>
                <a:spcPts val="0"/>
              </a:spcAft>
              <a:buNone/>
            </a:pPr>
            <a:r>
              <a:rPr lang="en-US" sz="1800" b="1">
                <a:solidFill>
                  <a:schemeClr val="tx1"/>
                </a:solidFill>
                <a:latin typeface="Arial"/>
                <a:ea typeface="Arial"/>
                <a:cs typeface="Arial"/>
                <a:sym typeface="Arial"/>
              </a:rPr>
              <a:t>Every time testers have to repeat the  same time and effort to execute the  same test cases.</a:t>
            </a:r>
            <a:endParaRPr sz="1800">
              <a:solidFill>
                <a:schemeClr val="tx1"/>
              </a:solidFill>
              <a:latin typeface="Arial"/>
              <a:ea typeface="Arial"/>
              <a:cs typeface="Arial"/>
              <a:sym typeface="Arial"/>
            </a:endParaRPr>
          </a:p>
        </p:txBody>
      </p:sp>
      <p:sp>
        <p:nvSpPr>
          <p:cNvPr id="217" name="Google Shape;217;p6"/>
          <p:cNvSpPr txBox="1"/>
          <p:nvPr/>
        </p:nvSpPr>
        <p:spPr>
          <a:xfrm>
            <a:off x="6399609" y="4450727"/>
            <a:ext cx="3626707" cy="1000470"/>
          </a:xfrm>
          <a:prstGeom prst="rect">
            <a:avLst/>
          </a:prstGeom>
          <a:noFill/>
          <a:ln>
            <a:noFill/>
          </a:ln>
        </p:spPr>
        <p:txBody>
          <a:bodyPr spcFirstLastPara="1" wrap="square" lIns="0" tIns="19625" rIns="0" bIns="0" anchor="t" anchorCtr="0">
            <a:spAutoFit/>
          </a:bodyPr>
          <a:lstStyle/>
          <a:p>
            <a:pPr marL="8929" marR="3572" lvl="0" indent="0" algn="l" rtl="0">
              <a:lnSpc>
                <a:spcPct val="118164"/>
              </a:lnSpc>
              <a:spcBef>
                <a:spcPts val="0"/>
              </a:spcBef>
              <a:spcAft>
                <a:spcPts val="0"/>
              </a:spcAft>
              <a:buNone/>
            </a:pPr>
            <a:r>
              <a:rPr lang="en-US" sz="1800" b="1" dirty="0">
                <a:solidFill>
                  <a:schemeClr val="tx1"/>
                </a:solidFill>
                <a:latin typeface="Arial"/>
                <a:ea typeface="Arial"/>
                <a:cs typeface="Arial"/>
                <a:sym typeface="Arial"/>
              </a:rPr>
              <a:t>Automation is one time effort. Only  minor maintenance is needed.</a:t>
            </a:r>
            <a:endParaRPr sz="1800" dirty="0">
              <a:solidFill>
                <a:schemeClr val="tx1"/>
              </a:solidFill>
              <a:latin typeface="Arial"/>
              <a:ea typeface="Arial"/>
              <a:cs typeface="Arial"/>
              <a:sym typeface="Arial"/>
            </a:endParaRPr>
          </a:p>
        </p:txBody>
      </p:sp>
      <p:pic>
        <p:nvPicPr>
          <p:cNvPr id="13" name="Picture 12" descr="A picture containing text&#10;&#10;Description automatically generated">
            <a:extLst>
              <a:ext uri="{FF2B5EF4-FFF2-40B4-BE49-F238E27FC236}">
                <a16:creationId xmlns:a16="http://schemas.microsoft.com/office/drawing/2014/main" id="{DBFF8D75-362F-DC42-B9B2-251888A5CAC3}"/>
              </a:ext>
            </a:extLst>
          </p:cNvPr>
          <p:cNvPicPr>
            <a:picLocks noChangeAspect="1"/>
          </p:cNvPicPr>
          <p:nvPr/>
        </p:nvPicPr>
        <p:blipFill>
          <a:blip r:embed="rId5"/>
          <a:stretch>
            <a:fillRect/>
          </a:stretch>
        </p:blipFill>
        <p:spPr>
          <a:xfrm>
            <a:off x="11214233" y="6355903"/>
            <a:ext cx="977767" cy="50209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7"/>
          <p:cNvSpPr txBox="1"/>
          <p:nvPr/>
        </p:nvSpPr>
        <p:spPr>
          <a:xfrm>
            <a:off x="10239105" y="1107797"/>
            <a:ext cx="214759" cy="203814"/>
          </a:xfrm>
          <a:prstGeom prst="rect">
            <a:avLst/>
          </a:prstGeom>
          <a:noFill/>
          <a:ln>
            <a:noFill/>
          </a:ln>
        </p:spPr>
        <p:txBody>
          <a:bodyPr spcFirstLastPara="1" wrap="square" lIns="0" tIns="8925" rIns="0" bIns="0" anchor="t" anchorCtr="0">
            <a:spAutoFit/>
          </a:bodyPr>
          <a:lstStyle/>
          <a:p>
            <a:pPr marL="8929" marR="0" lvl="0" indent="0" algn="l" rtl="0">
              <a:spcBef>
                <a:spcPts val="0"/>
              </a:spcBef>
              <a:spcAft>
                <a:spcPts val="0"/>
              </a:spcAft>
              <a:buNone/>
            </a:pPr>
            <a:r>
              <a:rPr lang="en-US" sz="1266" b="1">
                <a:solidFill>
                  <a:schemeClr val="tx1"/>
                </a:solidFill>
                <a:latin typeface="Arial"/>
                <a:ea typeface="Arial"/>
                <a:cs typeface="Arial"/>
                <a:sym typeface="Arial"/>
              </a:rPr>
              <a:t>‹#›</a:t>
            </a:r>
            <a:endParaRPr sz="1266">
              <a:solidFill>
                <a:schemeClr val="tx1"/>
              </a:solidFill>
              <a:latin typeface="Arial"/>
              <a:ea typeface="Arial"/>
              <a:cs typeface="Arial"/>
              <a:sym typeface="Arial"/>
            </a:endParaRPr>
          </a:p>
        </p:txBody>
      </p:sp>
      <p:sp>
        <p:nvSpPr>
          <p:cNvPr id="224" name="Google Shape;224;p7"/>
          <p:cNvSpPr txBox="1">
            <a:spLocks noGrp="1"/>
          </p:cNvSpPr>
          <p:nvPr>
            <p:ph type="title"/>
          </p:nvPr>
        </p:nvSpPr>
        <p:spPr>
          <a:xfrm>
            <a:off x="2166512" y="457514"/>
            <a:ext cx="7279989" cy="624570"/>
          </a:xfrm>
          <a:prstGeom prst="rect">
            <a:avLst/>
          </a:prstGeom>
          <a:noFill/>
          <a:ln>
            <a:noFill/>
          </a:ln>
          <a:effectLst>
            <a:outerShdw blurRad="25400">
              <a:srgbClr val="000000">
                <a:alpha val="45882"/>
              </a:srgbClr>
            </a:outerShdw>
          </a:effectLst>
        </p:spPr>
        <p:txBody>
          <a:bodyPr spcFirstLastPara="1" wrap="square" lIns="0" tIns="8925" rIns="0" bIns="0" anchor="ctr" anchorCtr="0">
            <a:spAutoFit/>
          </a:bodyPr>
          <a:lstStyle/>
          <a:p>
            <a:pPr marL="8929" lvl="0" indent="0" algn="ctr" rtl="0">
              <a:spcBef>
                <a:spcPts val="0"/>
              </a:spcBef>
              <a:spcAft>
                <a:spcPts val="0"/>
              </a:spcAft>
              <a:buClr>
                <a:schemeClr val="lt2"/>
              </a:buClr>
              <a:buSzPts val="4000"/>
              <a:buFont typeface="Lustria"/>
              <a:buNone/>
            </a:pPr>
            <a:r>
              <a:rPr lang="en-US"/>
              <a:t>Manual vs Automation</a:t>
            </a:r>
            <a:endParaRPr/>
          </a:p>
        </p:txBody>
      </p:sp>
      <p:sp>
        <p:nvSpPr>
          <p:cNvPr id="225" name="Google Shape;225;p7"/>
          <p:cNvSpPr/>
          <p:nvPr/>
        </p:nvSpPr>
        <p:spPr>
          <a:xfrm>
            <a:off x="5810250" y="1160859"/>
            <a:ext cx="589359" cy="0"/>
          </a:xfrm>
          <a:custGeom>
            <a:avLst/>
            <a:gdLst/>
            <a:ahLst/>
            <a:cxnLst/>
            <a:rect l="l" t="t" r="r" b="b"/>
            <a:pathLst>
              <a:path w="838200" h="120000" extrusionOk="0">
                <a:moveTo>
                  <a:pt x="0" y="0"/>
                </a:moveTo>
                <a:lnTo>
                  <a:pt x="838200" y="0"/>
                </a:lnTo>
              </a:path>
            </a:pathLst>
          </a:custGeom>
          <a:noFill/>
          <a:ln w="50800" cap="flat" cmpd="sng">
            <a:solidFill>
              <a:srgbClr val="44546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26" name="Google Shape;226;p7"/>
          <p:cNvSpPr txBox="1"/>
          <p:nvPr/>
        </p:nvSpPr>
        <p:spPr>
          <a:xfrm>
            <a:off x="1994689" y="3401679"/>
            <a:ext cx="3599111" cy="563015"/>
          </a:xfrm>
          <a:prstGeom prst="rect">
            <a:avLst/>
          </a:prstGeom>
          <a:noFill/>
          <a:ln>
            <a:noFill/>
          </a:ln>
        </p:spPr>
        <p:txBody>
          <a:bodyPr spcFirstLastPara="1" wrap="square" lIns="0" tIns="8925" rIns="0" bIns="0" anchor="t" anchorCtr="0">
            <a:spAutoFit/>
          </a:bodyPr>
          <a:lstStyle/>
          <a:p>
            <a:pPr marL="8929" marR="0" lvl="0" indent="0" algn="l" rtl="0">
              <a:spcBef>
                <a:spcPts val="0"/>
              </a:spcBef>
              <a:spcAft>
                <a:spcPts val="0"/>
              </a:spcAft>
              <a:buNone/>
            </a:pPr>
            <a:r>
              <a:rPr lang="en-US" sz="1800" b="1">
                <a:solidFill>
                  <a:schemeClr val="tx1"/>
                </a:solidFill>
                <a:latin typeface="Arial"/>
                <a:ea typeface="Arial"/>
                <a:cs typeface="Arial"/>
                <a:sym typeface="Arial"/>
              </a:rPr>
              <a:t>Manual needs more human resources.</a:t>
            </a:r>
            <a:endParaRPr sz="1800">
              <a:solidFill>
                <a:schemeClr val="tx1"/>
              </a:solidFill>
              <a:latin typeface="Arial"/>
              <a:ea typeface="Arial"/>
              <a:cs typeface="Arial"/>
              <a:sym typeface="Arial"/>
            </a:endParaRPr>
          </a:p>
        </p:txBody>
      </p:sp>
      <p:sp>
        <p:nvSpPr>
          <p:cNvPr id="227" name="Google Shape;227;p7"/>
          <p:cNvSpPr txBox="1"/>
          <p:nvPr/>
        </p:nvSpPr>
        <p:spPr>
          <a:xfrm>
            <a:off x="6745392" y="3401679"/>
            <a:ext cx="3282107" cy="247096"/>
          </a:xfrm>
          <a:prstGeom prst="rect">
            <a:avLst/>
          </a:prstGeom>
          <a:noFill/>
          <a:ln>
            <a:noFill/>
          </a:ln>
        </p:spPr>
        <p:txBody>
          <a:bodyPr spcFirstLastPara="1" wrap="square" lIns="0" tIns="8925" rIns="0" bIns="0" anchor="t" anchorCtr="0">
            <a:spAutoFit/>
          </a:bodyPr>
          <a:lstStyle/>
          <a:p>
            <a:pPr marL="8929" marR="0" lvl="0" indent="0" algn="l" rtl="0">
              <a:spcBef>
                <a:spcPts val="0"/>
              </a:spcBef>
              <a:spcAft>
                <a:spcPts val="0"/>
              </a:spcAft>
              <a:buNone/>
            </a:pPr>
            <a:r>
              <a:rPr lang="en-US" sz="1547" b="1">
                <a:solidFill>
                  <a:schemeClr val="tx1"/>
                </a:solidFill>
                <a:latin typeface="Arial"/>
                <a:ea typeface="Arial"/>
                <a:cs typeface="Arial"/>
                <a:sym typeface="Arial"/>
              </a:rPr>
              <a:t>Automation needs more machines.</a:t>
            </a:r>
            <a:endParaRPr sz="1547">
              <a:solidFill>
                <a:schemeClr val="tx1"/>
              </a:solidFill>
              <a:latin typeface="Arial"/>
              <a:ea typeface="Arial"/>
              <a:cs typeface="Arial"/>
              <a:sym typeface="Arial"/>
            </a:endParaRPr>
          </a:p>
        </p:txBody>
      </p:sp>
      <p:sp>
        <p:nvSpPr>
          <p:cNvPr id="228" name="Google Shape;228;p7"/>
          <p:cNvSpPr/>
          <p:nvPr/>
        </p:nvSpPr>
        <p:spPr>
          <a:xfrm>
            <a:off x="5997773" y="2982516"/>
            <a:ext cx="0" cy="2035969"/>
          </a:xfrm>
          <a:custGeom>
            <a:avLst/>
            <a:gdLst/>
            <a:ahLst/>
            <a:cxnLst/>
            <a:rect l="l" t="t" r="r" b="b"/>
            <a:pathLst>
              <a:path w="120000" h="2895600" extrusionOk="0">
                <a:moveTo>
                  <a:pt x="0" y="2895599"/>
                </a:move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29" name="Google Shape;229;p7"/>
          <p:cNvSpPr/>
          <p:nvPr/>
        </p:nvSpPr>
        <p:spPr>
          <a:xfrm>
            <a:off x="6740804" y="904669"/>
            <a:ext cx="2601851" cy="260185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30" name="Google Shape;230;p7"/>
          <p:cNvSpPr/>
          <p:nvPr/>
        </p:nvSpPr>
        <p:spPr>
          <a:xfrm>
            <a:off x="2756297" y="1687711"/>
            <a:ext cx="1696641" cy="103584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31" name="Google Shape;231;p7"/>
          <p:cNvSpPr txBox="1"/>
          <p:nvPr/>
        </p:nvSpPr>
        <p:spPr>
          <a:xfrm>
            <a:off x="1994689" y="4178562"/>
            <a:ext cx="3599103" cy="867356"/>
          </a:xfrm>
          <a:prstGeom prst="rect">
            <a:avLst/>
          </a:prstGeom>
          <a:noFill/>
          <a:ln>
            <a:noFill/>
          </a:ln>
        </p:spPr>
        <p:txBody>
          <a:bodyPr spcFirstLastPara="1" wrap="square" lIns="0" tIns="19625" rIns="0" bIns="0" anchor="t" anchorCtr="0">
            <a:spAutoFit/>
          </a:bodyPr>
          <a:lstStyle/>
          <a:p>
            <a:pPr marL="8929" marR="3572" lvl="0" indent="0" algn="l" rtl="0">
              <a:lnSpc>
                <a:spcPct val="101555"/>
              </a:lnSpc>
              <a:spcBef>
                <a:spcPts val="0"/>
              </a:spcBef>
              <a:spcAft>
                <a:spcPts val="0"/>
              </a:spcAft>
              <a:buNone/>
            </a:pPr>
            <a:r>
              <a:rPr lang="en-US" sz="1800" b="1">
                <a:solidFill>
                  <a:schemeClr val="tx1"/>
                </a:solidFill>
                <a:latin typeface="Arial"/>
                <a:ea typeface="Arial"/>
                <a:cs typeface="Arial"/>
                <a:sym typeface="Arial"/>
              </a:rPr>
              <a:t>Accenture had more than 70 manual  testers for </a:t>
            </a:r>
            <a:r>
              <a:rPr lang="en-US" sz="1800" b="1" u="sng">
                <a:solidFill>
                  <a:schemeClr val="tx1"/>
                </a:solidFill>
                <a:latin typeface="Arial"/>
                <a:ea typeface="Arial"/>
                <a:cs typeface="Arial"/>
                <a:sym typeface="Arial"/>
              </a:rPr>
              <a:t>healthcare.gov</a:t>
            </a:r>
            <a:r>
              <a:rPr lang="en-US" sz="1800" b="1">
                <a:solidFill>
                  <a:schemeClr val="tx1"/>
                </a:solidFill>
                <a:latin typeface="Arial"/>
                <a:ea typeface="Arial"/>
                <a:cs typeface="Arial"/>
                <a:sym typeface="Arial"/>
              </a:rPr>
              <a:t> project.</a:t>
            </a:r>
            <a:endParaRPr sz="1800">
              <a:solidFill>
                <a:schemeClr val="tx1"/>
              </a:solidFill>
              <a:latin typeface="Arial"/>
              <a:ea typeface="Arial"/>
              <a:cs typeface="Arial"/>
              <a:sym typeface="Arial"/>
            </a:endParaRPr>
          </a:p>
        </p:txBody>
      </p:sp>
      <p:sp>
        <p:nvSpPr>
          <p:cNvPr id="232" name="Google Shape;232;p7"/>
          <p:cNvSpPr txBox="1"/>
          <p:nvPr/>
        </p:nvSpPr>
        <p:spPr>
          <a:xfrm>
            <a:off x="6745392" y="4133913"/>
            <a:ext cx="3358902" cy="1149870"/>
          </a:xfrm>
          <a:prstGeom prst="rect">
            <a:avLst/>
          </a:prstGeom>
          <a:noFill/>
          <a:ln>
            <a:noFill/>
          </a:ln>
        </p:spPr>
        <p:txBody>
          <a:bodyPr spcFirstLastPara="1" wrap="square" lIns="0" tIns="19625" rIns="0" bIns="0" anchor="t" anchorCtr="0">
            <a:spAutoFit/>
          </a:bodyPr>
          <a:lstStyle/>
          <a:p>
            <a:pPr marL="8929" marR="3572" lvl="0" indent="0" algn="l" rtl="0">
              <a:lnSpc>
                <a:spcPct val="101555"/>
              </a:lnSpc>
              <a:spcBef>
                <a:spcPts val="0"/>
              </a:spcBef>
              <a:spcAft>
                <a:spcPts val="0"/>
              </a:spcAft>
              <a:buNone/>
            </a:pPr>
            <a:r>
              <a:rPr lang="en-US" sz="1800" b="1">
                <a:solidFill>
                  <a:schemeClr val="tx1"/>
                </a:solidFill>
                <a:latin typeface="Arial"/>
                <a:ea typeface="Arial"/>
                <a:cs typeface="Arial"/>
                <a:sym typeface="Arial"/>
              </a:rPr>
              <a:t>They were 8 automation testers and  60 virtual machines for the same  project.</a:t>
            </a:r>
            <a:endParaRPr sz="1800">
              <a:solidFill>
                <a:schemeClr val="tx1"/>
              </a:solidFill>
              <a:latin typeface="Arial"/>
              <a:ea typeface="Arial"/>
              <a:cs typeface="Arial"/>
              <a:sym typeface="Arial"/>
            </a:endParaRPr>
          </a:p>
        </p:txBody>
      </p:sp>
      <p:pic>
        <p:nvPicPr>
          <p:cNvPr id="13" name="Picture 12" descr="A picture containing text&#10;&#10;Description automatically generated">
            <a:extLst>
              <a:ext uri="{FF2B5EF4-FFF2-40B4-BE49-F238E27FC236}">
                <a16:creationId xmlns:a16="http://schemas.microsoft.com/office/drawing/2014/main" id="{327E10FC-D531-FD4F-87EB-FEA4927F66E2}"/>
              </a:ext>
            </a:extLst>
          </p:cNvPr>
          <p:cNvPicPr>
            <a:picLocks noChangeAspect="1"/>
          </p:cNvPicPr>
          <p:nvPr/>
        </p:nvPicPr>
        <p:blipFill>
          <a:blip r:embed="rId5"/>
          <a:stretch>
            <a:fillRect/>
          </a:stretch>
        </p:blipFill>
        <p:spPr>
          <a:xfrm>
            <a:off x="11214233" y="6355903"/>
            <a:ext cx="977767" cy="50209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8"/>
          <p:cNvSpPr txBox="1"/>
          <p:nvPr/>
        </p:nvSpPr>
        <p:spPr>
          <a:xfrm>
            <a:off x="10239105" y="1107797"/>
            <a:ext cx="214759" cy="203814"/>
          </a:xfrm>
          <a:prstGeom prst="rect">
            <a:avLst/>
          </a:prstGeom>
          <a:noFill/>
          <a:ln>
            <a:noFill/>
          </a:ln>
        </p:spPr>
        <p:txBody>
          <a:bodyPr spcFirstLastPara="1" wrap="square" lIns="0" tIns="8925" rIns="0" bIns="0" anchor="t" anchorCtr="0">
            <a:spAutoFit/>
          </a:bodyPr>
          <a:lstStyle/>
          <a:p>
            <a:pPr marL="8929" marR="0" lvl="0" indent="0" algn="l" rtl="0">
              <a:spcBef>
                <a:spcPts val="0"/>
              </a:spcBef>
              <a:spcAft>
                <a:spcPts val="0"/>
              </a:spcAft>
              <a:buNone/>
            </a:pPr>
            <a:r>
              <a:rPr lang="en-US" sz="1266" b="1">
                <a:solidFill>
                  <a:schemeClr val="tx1"/>
                </a:solidFill>
                <a:latin typeface="Arial"/>
                <a:ea typeface="Arial"/>
                <a:cs typeface="Arial"/>
                <a:sym typeface="Arial"/>
              </a:rPr>
              <a:t>‹#›</a:t>
            </a:r>
            <a:endParaRPr sz="1266">
              <a:solidFill>
                <a:schemeClr val="tx1"/>
              </a:solidFill>
              <a:latin typeface="Arial"/>
              <a:ea typeface="Arial"/>
              <a:cs typeface="Arial"/>
              <a:sym typeface="Arial"/>
            </a:endParaRPr>
          </a:p>
        </p:txBody>
      </p:sp>
      <p:sp>
        <p:nvSpPr>
          <p:cNvPr id="239" name="Google Shape;239;p8"/>
          <p:cNvSpPr txBox="1">
            <a:spLocks noGrp="1"/>
          </p:cNvSpPr>
          <p:nvPr>
            <p:ph type="title"/>
          </p:nvPr>
        </p:nvSpPr>
        <p:spPr>
          <a:xfrm>
            <a:off x="2166512" y="457514"/>
            <a:ext cx="7279989" cy="624570"/>
          </a:xfrm>
          <a:prstGeom prst="rect">
            <a:avLst/>
          </a:prstGeom>
          <a:noFill/>
          <a:ln>
            <a:noFill/>
          </a:ln>
          <a:effectLst>
            <a:outerShdw blurRad="25400">
              <a:srgbClr val="000000">
                <a:alpha val="45882"/>
              </a:srgbClr>
            </a:outerShdw>
          </a:effectLst>
        </p:spPr>
        <p:txBody>
          <a:bodyPr spcFirstLastPara="1" wrap="square" lIns="0" tIns="8925" rIns="0" bIns="0" anchor="ctr" anchorCtr="0">
            <a:spAutoFit/>
          </a:bodyPr>
          <a:lstStyle/>
          <a:p>
            <a:pPr marL="8929" lvl="0" indent="0" algn="ctr" rtl="0">
              <a:spcBef>
                <a:spcPts val="0"/>
              </a:spcBef>
              <a:spcAft>
                <a:spcPts val="0"/>
              </a:spcAft>
              <a:buClr>
                <a:schemeClr val="lt2"/>
              </a:buClr>
              <a:buSzPts val="4000"/>
              <a:buFont typeface="Lustria"/>
              <a:buNone/>
            </a:pPr>
            <a:r>
              <a:rPr lang="en-US"/>
              <a:t>Manual vs Automation</a:t>
            </a:r>
            <a:endParaRPr/>
          </a:p>
        </p:txBody>
      </p:sp>
      <p:sp>
        <p:nvSpPr>
          <p:cNvPr id="240" name="Google Shape;240;p8"/>
          <p:cNvSpPr/>
          <p:nvPr/>
        </p:nvSpPr>
        <p:spPr>
          <a:xfrm>
            <a:off x="5810250" y="1160859"/>
            <a:ext cx="589359" cy="0"/>
          </a:xfrm>
          <a:custGeom>
            <a:avLst/>
            <a:gdLst/>
            <a:ahLst/>
            <a:cxnLst/>
            <a:rect l="l" t="t" r="r" b="b"/>
            <a:pathLst>
              <a:path w="838200" h="120000" extrusionOk="0">
                <a:moveTo>
                  <a:pt x="0" y="0"/>
                </a:moveTo>
                <a:lnTo>
                  <a:pt x="838200" y="0"/>
                </a:lnTo>
              </a:path>
            </a:pathLst>
          </a:custGeom>
          <a:noFill/>
          <a:ln w="50800" cap="flat" cmpd="sng">
            <a:solidFill>
              <a:srgbClr val="44546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41" name="Google Shape;241;p8"/>
          <p:cNvSpPr txBox="1"/>
          <p:nvPr/>
        </p:nvSpPr>
        <p:spPr>
          <a:xfrm>
            <a:off x="6745391" y="3401679"/>
            <a:ext cx="3402211" cy="584843"/>
          </a:xfrm>
          <a:prstGeom prst="rect">
            <a:avLst/>
          </a:prstGeom>
          <a:noFill/>
          <a:ln>
            <a:noFill/>
          </a:ln>
        </p:spPr>
        <p:txBody>
          <a:bodyPr spcFirstLastPara="1" wrap="square" lIns="0" tIns="19625" rIns="0" bIns="0" anchor="t" anchorCtr="0">
            <a:spAutoFit/>
          </a:bodyPr>
          <a:lstStyle/>
          <a:p>
            <a:pPr marL="8929" marR="3572" lvl="0" indent="0" algn="l" rtl="0">
              <a:lnSpc>
                <a:spcPct val="101555"/>
              </a:lnSpc>
              <a:spcBef>
                <a:spcPts val="0"/>
              </a:spcBef>
              <a:spcAft>
                <a:spcPts val="0"/>
              </a:spcAft>
              <a:buNone/>
            </a:pPr>
            <a:r>
              <a:rPr lang="en-US" sz="1800" b="1">
                <a:solidFill>
                  <a:schemeClr val="tx1"/>
                </a:solidFill>
                <a:latin typeface="Arial"/>
                <a:ea typeface="Arial"/>
                <a:cs typeface="Arial"/>
                <a:sym typeface="Arial"/>
              </a:rPr>
              <a:t>Automation is highly accurate. Even  close to 100%.</a:t>
            </a:r>
            <a:endParaRPr sz="1800">
              <a:solidFill>
                <a:schemeClr val="tx1"/>
              </a:solidFill>
              <a:latin typeface="Arial"/>
              <a:ea typeface="Arial"/>
              <a:cs typeface="Arial"/>
              <a:sym typeface="Arial"/>
            </a:endParaRPr>
          </a:p>
        </p:txBody>
      </p:sp>
      <p:sp>
        <p:nvSpPr>
          <p:cNvPr id="242" name="Google Shape;242;p8"/>
          <p:cNvSpPr/>
          <p:nvPr/>
        </p:nvSpPr>
        <p:spPr>
          <a:xfrm>
            <a:off x="5997773" y="2982516"/>
            <a:ext cx="0" cy="2035969"/>
          </a:xfrm>
          <a:custGeom>
            <a:avLst/>
            <a:gdLst/>
            <a:ahLst/>
            <a:cxnLst/>
            <a:rect l="l" t="t" r="r" b="b"/>
            <a:pathLst>
              <a:path w="120000" h="2895600" extrusionOk="0">
                <a:moveTo>
                  <a:pt x="0" y="2895599"/>
                </a:move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43" name="Google Shape;243;p8"/>
          <p:cNvSpPr/>
          <p:nvPr/>
        </p:nvSpPr>
        <p:spPr>
          <a:xfrm>
            <a:off x="6740804" y="904669"/>
            <a:ext cx="2601851" cy="260185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44" name="Google Shape;244;p8"/>
          <p:cNvSpPr/>
          <p:nvPr/>
        </p:nvSpPr>
        <p:spPr>
          <a:xfrm>
            <a:off x="2756297" y="1687711"/>
            <a:ext cx="1696641" cy="103584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45" name="Google Shape;245;p8"/>
          <p:cNvSpPr txBox="1"/>
          <p:nvPr/>
        </p:nvSpPr>
        <p:spPr>
          <a:xfrm>
            <a:off x="1145309" y="3289164"/>
            <a:ext cx="4231053" cy="1657903"/>
          </a:xfrm>
          <a:prstGeom prst="rect">
            <a:avLst/>
          </a:prstGeom>
          <a:noFill/>
          <a:ln>
            <a:noFill/>
          </a:ln>
        </p:spPr>
        <p:txBody>
          <a:bodyPr spcFirstLastPara="1" wrap="square" lIns="0" tIns="121425" rIns="0" bIns="0" anchor="t" anchorCtr="0">
            <a:spAutoFit/>
          </a:bodyPr>
          <a:lstStyle/>
          <a:p>
            <a:pPr marL="62506" marR="0" lvl="0" indent="0" algn="l" rtl="0">
              <a:spcBef>
                <a:spcPts val="0"/>
              </a:spcBef>
              <a:spcAft>
                <a:spcPts val="0"/>
              </a:spcAft>
              <a:buNone/>
            </a:pPr>
            <a:r>
              <a:rPr lang="en-US" sz="1800" b="1" dirty="0">
                <a:solidFill>
                  <a:schemeClr val="tx1"/>
                </a:solidFill>
                <a:latin typeface="Arial"/>
                <a:ea typeface="Arial"/>
                <a:cs typeface="Arial"/>
                <a:sym typeface="Arial"/>
              </a:rPr>
              <a:t>Manual testing can be not accurate.</a:t>
            </a:r>
            <a:endParaRPr sz="1800" dirty="0">
              <a:solidFill>
                <a:schemeClr val="tx1"/>
              </a:solidFill>
              <a:latin typeface="Arial"/>
              <a:ea typeface="Arial"/>
              <a:cs typeface="Arial"/>
              <a:sym typeface="Arial"/>
            </a:endParaRPr>
          </a:p>
          <a:p>
            <a:pPr marL="8929" marR="3572" lvl="0" indent="0" algn="l" rtl="0">
              <a:lnSpc>
                <a:spcPct val="101555"/>
              </a:lnSpc>
              <a:spcBef>
                <a:spcPts val="970"/>
              </a:spcBef>
              <a:spcAft>
                <a:spcPts val="0"/>
              </a:spcAft>
              <a:buNone/>
            </a:pPr>
            <a:r>
              <a:rPr lang="en-US" sz="1800" b="1" dirty="0">
                <a:solidFill>
                  <a:schemeClr val="tx1"/>
                </a:solidFill>
                <a:latin typeface="Arial"/>
                <a:ea typeface="Arial"/>
                <a:cs typeface="Arial"/>
                <a:sym typeface="Arial"/>
              </a:rPr>
              <a:t>Since manual testers have to repeat  the same task again and again in the  same project it can become boring  and testers might miss the defect.</a:t>
            </a:r>
            <a:endParaRPr sz="1800" dirty="0">
              <a:solidFill>
                <a:schemeClr val="tx1"/>
              </a:solidFill>
              <a:latin typeface="Arial"/>
              <a:ea typeface="Arial"/>
              <a:cs typeface="Arial"/>
              <a:sym typeface="Arial"/>
            </a:endParaRPr>
          </a:p>
        </p:txBody>
      </p:sp>
      <p:sp>
        <p:nvSpPr>
          <p:cNvPr id="246" name="Google Shape;246;p8"/>
          <p:cNvSpPr txBox="1"/>
          <p:nvPr/>
        </p:nvSpPr>
        <p:spPr>
          <a:xfrm>
            <a:off x="6745392" y="4133913"/>
            <a:ext cx="3282107" cy="867356"/>
          </a:xfrm>
          <a:prstGeom prst="rect">
            <a:avLst/>
          </a:prstGeom>
          <a:noFill/>
          <a:ln>
            <a:noFill/>
          </a:ln>
        </p:spPr>
        <p:txBody>
          <a:bodyPr spcFirstLastPara="1" wrap="square" lIns="0" tIns="19625" rIns="0" bIns="0" anchor="t" anchorCtr="0">
            <a:spAutoFit/>
          </a:bodyPr>
          <a:lstStyle/>
          <a:p>
            <a:pPr marL="8929" marR="3572" lvl="0" indent="0" algn="l" rtl="0">
              <a:lnSpc>
                <a:spcPct val="101555"/>
              </a:lnSpc>
              <a:spcBef>
                <a:spcPts val="0"/>
              </a:spcBef>
              <a:spcAft>
                <a:spcPts val="0"/>
              </a:spcAft>
              <a:buNone/>
            </a:pPr>
            <a:r>
              <a:rPr lang="en-US" sz="1800" b="1">
                <a:solidFill>
                  <a:schemeClr val="tx1"/>
                </a:solidFill>
                <a:latin typeface="Arial"/>
                <a:ea typeface="Arial"/>
                <a:cs typeface="Arial"/>
                <a:sym typeface="Arial"/>
              </a:rPr>
              <a:t>It can catch the difference between  AutOmation and Automation.</a:t>
            </a:r>
            <a:endParaRPr sz="1800">
              <a:solidFill>
                <a:schemeClr val="tx1"/>
              </a:solidFill>
              <a:latin typeface="Arial"/>
              <a:ea typeface="Arial"/>
              <a:cs typeface="Arial"/>
              <a:sym typeface="Arial"/>
            </a:endParaRPr>
          </a:p>
        </p:txBody>
      </p:sp>
      <p:pic>
        <p:nvPicPr>
          <p:cNvPr id="12" name="Picture 11" descr="A picture containing text&#10;&#10;Description automatically generated">
            <a:extLst>
              <a:ext uri="{FF2B5EF4-FFF2-40B4-BE49-F238E27FC236}">
                <a16:creationId xmlns:a16="http://schemas.microsoft.com/office/drawing/2014/main" id="{78870101-67AB-614A-9D23-C77B2CA17752}"/>
              </a:ext>
            </a:extLst>
          </p:cNvPr>
          <p:cNvPicPr>
            <a:picLocks noChangeAspect="1"/>
          </p:cNvPicPr>
          <p:nvPr/>
        </p:nvPicPr>
        <p:blipFill>
          <a:blip r:embed="rId5"/>
          <a:stretch>
            <a:fillRect/>
          </a:stretch>
        </p:blipFill>
        <p:spPr>
          <a:xfrm>
            <a:off x="11214233" y="6355903"/>
            <a:ext cx="977767" cy="50209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9"/>
          <p:cNvSpPr txBox="1"/>
          <p:nvPr/>
        </p:nvSpPr>
        <p:spPr>
          <a:xfrm>
            <a:off x="10239105" y="1107797"/>
            <a:ext cx="214759" cy="203814"/>
          </a:xfrm>
          <a:prstGeom prst="rect">
            <a:avLst/>
          </a:prstGeom>
          <a:noFill/>
          <a:ln>
            <a:noFill/>
          </a:ln>
        </p:spPr>
        <p:txBody>
          <a:bodyPr spcFirstLastPara="1" wrap="square" lIns="0" tIns="8925" rIns="0" bIns="0" anchor="t" anchorCtr="0">
            <a:spAutoFit/>
          </a:bodyPr>
          <a:lstStyle/>
          <a:p>
            <a:pPr marL="8929" marR="0" lvl="0" indent="0" algn="l" rtl="0">
              <a:spcBef>
                <a:spcPts val="0"/>
              </a:spcBef>
              <a:spcAft>
                <a:spcPts val="0"/>
              </a:spcAft>
              <a:buNone/>
            </a:pPr>
            <a:r>
              <a:rPr lang="en-US" sz="1266" b="1">
                <a:solidFill>
                  <a:schemeClr val="tx1"/>
                </a:solidFill>
                <a:latin typeface="Arial"/>
                <a:ea typeface="Arial"/>
                <a:cs typeface="Arial"/>
                <a:sym typeface="Arial"/>
              </a:rPr>
              <a:t>‹#›</a:t>
            </a:r>
            <a:endParaRPr sz="1266">
              <a:solidFill>
                <a:schemeClr val="tx1"/>
              </a:solidFill>
              <a:latin typeface="Arial"/>
              <a:ea typeface="Arial"/>
              <a:cs typeface="Arial"/>
              <a:sym typeface="Arial"/>
            </a:endParaRPr>
          </a:p>
        </p:txBody>
      </p:sp>
      <p:sp>
        <p:nvSpPr>
          <p:cNvPr id="253" name="Google Shape;253;p9"/>
          <p:cNvSpPr txBox="1">
            <a:spLocks noGrp="1"/>
          </p:cNvSpPr>
          <p:nvPr>
            <p:ph type="title"/>
          </p:nvPr>
        </p:nvSpPr>
        <p:spPr>
          <a:xfrm>
            <a:off x="2166512" y="457514"/>
            <a:ext cx="7279989" cy="624570"/>
          </a:xfrm>
          <a:prstGeom prst="rect">
            <a:avLst/>
          </a:prstGeom>
          <a:noFill/>
          <a:ln>
            <a:noFill/>
          </a:ln>
          <a:effectLst>
            <a:outerShdw blurRad="25400">
              <a:srgbClr val="000000">
                <a:alpha val="45882"/>
              </a:srgbClr>
            </a:outerShdw>
          </a:effectLst>
        </p:spPr>
        <p:txBody>
          <a:bodyPr spcFirstLastPara="1" wrap="square" lIns="0" tIns="8925" rIns="0" bIns="0" anchor="ctr" anchorCtr="0">
            <a:spAutoFit/>
          </a:bodyPr>
          <a:lstStyle/>
          <a:p>
            <a:pPr marL="8929" lvl="0" indent="0" algn="ctr" rtl="0">
              <a:spcBef>
                <a:spcPts val="0"/>
              </a:spcBef>
              <a:spcAft>
                <a:spcPts val="0"/>
              </a:spcAft>
              <a:buClr>
                <a:schemeClr val="lt2"/>
              </a:buClr>
              <a:buSzPts val="4000"/>
              <a:buFont typeface="Lustria"/>
              <a:buNone/>
            </a:pPr>
            <a:r>
              <a:rPr lang="en-US"/>
              <a:t>Manual vs Automation</a:t>
            </a:r>
            <a:endParaRPr/>
          </a:p>
        </p:txBody>
      </p:sp>
      <p:sp>
        <p:nvSpPr>
          <p:cNvPr id="254" name="Google Shape;254;p9"/>
          <p:cNvSpPr/>
          <p:nvPr/>
        </p:nvSpPr>
        <p:spPr>
          <a:xfrm>
            <a:off x="5810250" y="1160859"/>
            <a:ext cx="589359" cy="0"/>
          </a:xfrm>
          <a:custGeom>
            <a:avLst/>
            <a:gdLst/>
            <a:ahLst/>
            <a:cxnLst/>
            <a:rect l="l" t="t" r="r" b="b"/>
            <a:pathLst>
              <a:path w="838200" h="120000" extrusionOk="0">
                <a:moveTo>
                  <a:pt x="0" y="0"/>
                </a:moveTo>
                <a:lnTo>
                  <a:pt x="838200" y="0"/>
                </a:lnTo>
              </a:path>
            </a:pathLst>
          </a:custGeom>
          <a:noFill/>
          <a:ln w="50800" cap="flat" cmpd="sng">
            <a:solidFill>
              <a:srgbClr val="44546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55" name="Google Shape;255;p9"/>
          <p:cNvSpPr txBox="1"/>
          <p:nvPr/>
        </p:nvSpPr>
        <p:spPr>
          <a:xfrm>
            <a:off x="1985759" y="3517765"/>
            <a:ext cx="3554909" cy="1432383"/>
          </a:xfrm>
          <a:prstGeom prst="rect">
            <a:avLst/>
          </a:prstGeom>
          <a:noFill/>
          <a:ln>
            <a:noFill/>
          </a:ln>
        </p:spPr>
        <p:txBody>
          <a:bodyPr spcFirstLastPara="1" wrap="square" lIns="0" tIns="19625" rIns="0" bIns="0" anchor="t" anchorCtr="0">
            <a:spAutoFit/>
          </a:bodyPr>
          <a:lstStyle/>
          <a:p>
            <a:pPr marL="8929" marR="3572" lvl="0" indent="0" algn="l" rtl="0">
              <a:lnSpc>
                <a:spcPct val="101555"/>
              </a:lnSpc>
              <a:spcBef>
                <a:spcPts val="0"/>
              </a:spcBef>
              <a:spcAft>
                <a:spcPts val="0"/>
              </a:spcAft>
              <a:buNone/>
            </a:pPr>
            <a:r>
              <a:rPr lang="en-US" sz="1800" b="1">
                <a:solidFill>
                  <a:schemeClr val="tx1"/>
                </a:solidFill>
                <a:latin typeface="Arial"/>
                <a:ea typeface="Arial"/>
                <a:cs typeface="Arial"/>
                <a:sym typeface="Arial"/>
              </a:rPr>
              <a:t>In most cases production deployment  will be performed at midnight. Manual  testing can be run only when testers  are present.</a:t>
            </a:r>
            <a:endParaRPr sz="1800">
              <a:solidFill>
                <a:schemeClr val="tx1"/>
              </a:solidFill>
              <a:latin typeface="Arial"/>
              <a:ea typeface="Arial"/>
              <a:cs typeface="Arial"/>
              <a:sym typeface="Arial"/>
            </a:endParaRPr>
          </a:p>
        </p:txBody>
      </p:sp>
      <p:sp>
        <p:nvSpPr>
          <p:cNvPr id="256" name="Google Shape;256;p9"/>
          <p:cNvSpPr txBox="1"/>
          <p:nvPr/>
        </p:nvSpPr>
        <p:spPr>
          <a:xfrm>
            <a:off x="6745391" y="3401678"/>
            <a:ext cx="4005728" cy="1714896"/>
          </a:xfrm>
          <a:prstGeom prst="rect">
            <a:avLst/>
          </a:prstGeom>
          <a:noFill/>
          <a:ln>
            <a:noFill/>
          </a:ln>
        </p:spPr>
        <p:txBody>
          <a:bodyPr spcFirstLastPara="1" wrap="square" lIns="0" tIns="19625" rIns="0" bIns="0" anchor="t" anchorCtr="0">
            <a:spAutoFit/>
          </a:bodyPr>
          <a:lstStyle/>
          <a:p>
            <a:pPr marL="8929" marR="3572" lvl="0" indent="0" algn="l" rtl="0">
              <a:lnSpc>
                <a:spcPct val="101555"/>
              </a:lnSpc>
              <a:spcBef>
                <a:spcPts val="0"/>
              </a:spcBef>
              <a:spcAft>
                <a:spcPts val="0"/>
              </a:spcAft>
              <a:buNone/>
            </a:pPr>
            <a:r>
              <a:rPr lang="en-US" sz="1800" b="1" dirty="0">
                <a:solidFill>
                  <a:schemeClr val="tx1"/>
                </a:solidFill>
                <a:latin typeface="Arial"/>
                <a:ea typeface="Arial"/>
                <a:cs typeface="Arial"/>
                <a:sym typeface="Arial"/>
              </a:rPr>
              <a:t>Automated tests can run anytime  without human intervention. It can be  run day and night. You can kick off  your tests at midnight and entire  team can get the test run report at 7  AM in the morning.</a:t>
            </a:r>
            <a:endParaRPr sz="1800" dirty="0">
              <a:solidFill>
                <a:schemeClr val="tx1"/>
              </a:solidFill>
              <a:latin typeface="Arial"/>
              <a:ea typeface="Arial"/>
              <a:cs typeface="Arial"/>
              <a:sym typeface="Arial"/>
            </a:endParaRPr>
          </a:p>
        </p:txBody>
      </p:sp>
      <p:sp>
        <p:nvSpPr>
          <p:cNvPr id="257" name="Google Shape;257;p9"/>
          <p:cNvSpPr/>
          <p:nvPr/>
        </p:nvSpPr>
        <p:spPr>
          <a:xfrm>
            <a:off x="5997773" y="2982516"/>
            <a:ext cx="0" cy="2035969"/>
          </a:xfrm>
          <a:custGeom>
            <a:avLst/>
            <a:gdLst/>
            <a:ahLst/>
            <a:cxnLst/>
            <a:rect l="l" t="t" r="r" b="b"/>
            <a:pathLst>
              <a:path w="120000" h="2895600" extrusionOk="0">
                <a:moveTo>
                  <a:pt x="0" y="2895599"/>
                </a:move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58" name="Google Shape;258;p9"/>
          <p:cNvSpPr/>
          <p:nvPr/>
        </p:nvSpPr>
        <p:spPr>
          <a:xfrm>
            <a:off x="6740804" y="904669"/>
            <a:ext cx="2601851" cy="260185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59" name="Google Shape;259;p9"/>
          <p:cNvSpPr/>
          <p:nvPr/>
        </p:nvSpPr>
        <p:spPr>
          <a:xfrm>
            <a:off x="2756297" y="1687711"/>
            <a:ext cx="1696641" cy="103584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pic>
        <p:nvPicPr>
          <p:cNvPr id="11" name="Picture 10" descr="A picture containing text&#10;&#10;Description automatically generated">
            <a:extLst>
              <a:ext uri="{FF2B5EF4-FFF2-40B4-BE49-F238E27FC236}">
                <a16:creationId xmlns:a16="http://schemas.microsoft.com/office/drawing/2014/main" id="{8DAB3834-726D-B249-8246-3F719F696488}"/>
              </a:ext>
            </a:extLst>
          </p:cNvPr>
          <p:cNvPicPr>
            <a:picLocks noChangeAspect="1"/>
          </p:cNvPicPr>
          <p:nvPr/>
        </p:nvPicPr>
        <p:blipFill>
          <a:blip r:embed="rId5"/>
          <a:stretch>
            <a:fillRect/>
          </a:stretch>
        </p:blipFill>
        <p:spPr>
          <a:xfrm>
            <a:off x="11214233" y="6355903"/>
            <a:ext cx="977767" cy="50209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0"/>
          <p:cNvSpPr txBox="1">
            <a:spLocks noGrp="1"/>
          </p:cNvSpPr>
          <p:nvPr>
            <p:ph type="title"/>
          </p:nvPr>
        </p:nvSpPr>
        <p:spPr>
          <a:xfrm>
            <a:off x="2166512" y="457514"/>
            <a:ext cx="7279989" cy="624570"/>
          </a:xfrm>
          <a:prstGeom prst="rect">
            <a:avLst/>
          </a:prstGeom>
          <a:noFill/>
          <a:ln>
            <a:noFill/>
          </a:ln>
          <a:effectLst>
            <a:outerShdw blurRad="25400">
              <a:srgbClr val="000000">
                <a:alpha val="45882"/>
              </a:srgbClr>
            </a:outerShdw>
          </a:effectLst>
        </p:spPr>
        <p:txBody>
          <a:bodyPr spcFirstLastPara="1" wrap="square" lIns="0" tIns="8925" rIns="0" bIns="0" anchor="ctr" anchorCtr="0">
            <a:spAutoFit/>
          </a:bodyPr>
          <a:lstStyle/>
          <a:p>
            <a:pPr marL="8929" lvl="0" indent="0" algn="ctr" rtl="0">
              <a:spcBef>
                <a:spcPts val="0"/>
              </a:spcBef>
              <a:spcAft>
                <a:spcPts val="0"/>
              </a:spcAft>
              <a:buClr>
                <a:schemeClr val="lt2"/>
              </a:buClr>
              <a:buSzPts val="4000"/>
              <a:buFont typeface="Lustria"/>
              <a:buNone/>
            </a:pPr>
            <a:r>
              <a:rPr lang="en-US"/>
              <a:t>Manual vs Automation</a:t>
            </a:r>
            <a:endParaRPr/>
          </a:p>
        </p:txBody>
      </p:sp>
      <p:sp>
        <p:nvSpPr>
          <p:cNvPr id="266" name="Google Shape;266;p10"/>
          <p:cNvSpPr/>
          <p:nvPr/>
        </p:nvSpPr>
        <p:spPr>
          <a:xfrm>
            <a:off x="5810250" y="1160859"/>
            <a:ext cx="589359" cy="0"/>
          </a:xfrm>
          <a:custGeom>
            <a:avLst/>
            <a:gdLst/>
            <a:ahLst/>
            <a:cxnLst/>
            <a:rect l="l" t="t" r="r" b="b"/>
            <a:pathLst>
              <a:path w="838200" h="120000" extrusionOk="0">
                <a:moveTo>
                  <a:pt x="0" y="0"/>
                </a:moveTo>
                <a:lnTo>
                  <a:pt x="838200" y="0"/>
                </a:lnTo>
              </a:path>
            </a:pathLst>
          </a:custGeom>
          <a:noFill/>
          <a:ln w="50800" cap="flat" cmpd="sng">
            <a:solidFill>
              <a:srgbClr val="44546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67" name="Google Shape;267;p10"/>
          <p:cNvSpPr txBox="1"/>
          <p:nvPr/>
        </p:nvSpPr>
        <p:spPr>
          <a:xfrm>
            <a:off x="1994689" y="3401679"/>
            <a:ext cx="3224064" cy="584843"/>
          </a:xfrm>
          <a:prstGeom prst="rect">
            <a:avLst/>
          </a:prstGeom>
          <a:noFill/>
          <a:ln>
            <a:noFill/>
          </a:ln>
        </p:spPr>
        <p:txBody>
          <a:bodyPr spcFirstLastPara="1" wrap="square" lIns="0" tIns="19625" rIns="0" bIns="0" anchor="t" anchorCtr="0">
            <a:spAutoFit/>
          </a:bodyPr>
          <a:lstStyle/>
          <a:p>
            <a:pPr marL="8929" marR="3572" lvl="0" indent="0" algn="l" rtl="0">
              <a:lnSpc>
                <a:spcPct val="101555"/>
              </a:lnSpc>
              <a:spcBef>
                <a:spcPts val="0"/>
              </a:spcBef>
              <a:spcAft>
                <a:spcPts val="0"/>
              </a:spcAft>
              <a:buNone/>
            </a:pPr>
            <a:r>
              <a:rPr lang="en-US" sz="1800" b="1">
                <a:solidFill>
                  <a:schemeClr val="tx1"/>
                </a:solidFill>
                <a:latin typeface="Arial"/>
                <a:ea typeface="Arial"/>
                <a:cs typeface="Arial"/>
                <a:sym typeface="Arial"/>
              </a:rPr>
              <a:t>Test data creation can take a lot of  time and effort.</a:t>
            </a:r>
            <a:endParaRPr sz="1800">
              <a:solidFill>
                <a:schemeClr val="tx1"/>
              </a:solidFill>
              <a:latin typeface="Arial"/>
              <a:ea typeface="Arial"/>
              <a:cs typeface="Arial"/>
              <a:sym typeface="Arial"/>
            </a:endParaRPr>
          </a:p>
        </p:txBody>
      </p:sp>
      <p:sp>
        <p:nvSpPr>
          <p:cNvPr id="268" name="Google Shape;268;p10"/>
          <p:cNvSpPr txBox="1"/>
          <p:nvPr/>
        </p:nvSpPr>
        <p:spPr>
          <a:xfrm>
            <a:off x="6745392" y="3401679"/>
            <a:ext cx="3464272" cy="563015"/>
          </a:xfrm>
          <a:prstGeom prst="rect">
            <a:avLst/>
          </a:prstGeom>
          <a:noFill/>
          <a:ln>
            <a:noFill/>
          </a:ln>
        </p:spPr>
        <p:txBody>
          <a:bodyPr spcFirstLastPara="1" wrap="square" lIns="0" tIns="8925" rIns="0" bIns="0" anchor="t" anchorCtr="0">
            <a:spAutoFit/>
          </a:bodyPr>
          <a:lstStyle/>
          <a:p>
            <a:pPr marL="8929" marR="0" lvl="0" indent="0" algn="l" rtl="0">
              <a:spcBef>
                <a:spcPts val="0"/>
              </a:spcBef>
              <a:spcAft>
                <a:spcPts val="0"/>
              </a:spcAft>
              <a:buNone/>
            </a:pPr>
            <a:r>
              <a:rPr lang="en-US" sz="1800" b="1">
                <a:solidFill>
                  <a:schemeClr val="tx1"/>
                </a:solidFill>
                <a:latin typeface="Arial"/>
                <a:ea typeface="Arial"/>
                <a:cs typeface="Arial"/>
                <a:sym typeface="Arial"/>
              </a:rPr>
              <a:t>Test data creation can be automated.</a:t>
            </a:r>
            <a:endParaRPr sz="1800">
              <a:solidFill>
                <a:schemeClr val="tx1"/>
              </a:solidFill>
              <a:latin typeface="Arial"/>
              <a:ea typeface="Arial"/>
              <a:cs typeface="Arial"/>
              <a:sym typeface="Arial"/>
            </a:endParaRPr>
          </a:p>
        </p:txBody>
      </p:sp>
      <p:sp>
        <p:nvSpPr>
          <p:cNvPr id="269" name="Google Shape;269;p10"/>
          <p:cNvSpPr/>
          <p:nvPr/>
        </p:nvSpPr>
        <p:spPr>
          <a:xfrm>
            <a:off x="5997773" y="2982516"/>
            <a:ext cx="0" cy="2035969"/>
          </a:xfrm>
          <a:custGeom>
            <a:avLst/>
            <a:gdLst/>
            <a:ahLst/>
            <a:cxnLst/>
            <a:rect l="l" t="t" r="r" b="b"/>
            <a:pathLst>
              <a:path w="120000" h="2895600" extrusionOk="0">
                <a:moveTo>
                  <a:pt x="0" y="2895599"/>
                </a:move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70" name="Google Shape;270;p10"/>
          <p:cNvSpPr/>
          <p:nvPr/>
        </p:nvSpPr>
        <p:spPr>
          <a:xfrm>
            <a:off x="6740804" y="904669"/>
            <a:ext cx="2601851" cy="260185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71" name="Google Shape;271;p10"/>
          <p:cNvSpPr/>
          <p:nvPr/>
        </p:nvSpPr>
        <p:spPr>
          <a:xfrm>
            <a:off x="2756297" y="1687711"/>
            <a:ext cx="1696641" cy="103584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72" name="Google Shape;272;p10"/>
          <p:cNvSpPr txBox="1"/>
          <p:nvPr/>
        </p:nvSpPr>
        <p:spPr>
          <a:xfrm>
            <a:off x="1958970" y="4053546"/>
            <a:ext cx="3358902" cy="1149870"/>
          </a:xfrm>
          <a:prstGeom prst="rect">
            <a:avLst/>
          </a:prstGeom>
          <a:noFill/>
          <a:ln>
            <a:noFill/>
          </a:ln>
        </p:spPr>
        <p:txBody>
          <a:bodyPr spcFirstLastPara="1" wrap="square" lIns="0" tIns="19625" rIns="0" bIns="0" anchor="t" anchorCtr="0">
            <a:spAutoFit/>
          </a:bodyPr>
          <a:lstStyle/>
          <a:p>
            <a:pPr marL="8929" marR="3572" lvl="0" indent="0" algn="l" rtl="0">
              <a:lnSpc>
                <a:spcPct val="101555"/>
              </a:lnSpc>
              <a:spcBef>
                <a:spcPts val="0"/>
              </a:spcBef>
              <a:spcAft>
                <a:spcPts val="0"/>
              </a:spcAft>
              <a:buNone/>
            </a:pPr>
            <a:r>
              <a:rPr lang="en-US" sz="1800" b="1">
                <a:solidFill>
                  <a:schemeClr val="tx1"/>
                </a:solidFill>
                <a:latin typeface="Arial"/>
                <a:ea typeface="Arial"/>
                <a:cs typeface="Arial"/>
                <a:sym typeface="Arial"/>
              </a:rPr>
              <a:t>In some cases the testers might  spend 15 minutes to create one test  data and they can only use it one  time.</a:t>
            </a:r>
            <a:endParaRPr sz="1800">
              <a:solidFill>
                <a:schemeClr val="tx1"/>
              </a:solidFill>
              <a:latin typeface="Arial"/>
              <a:ea typeface="Arial"/>
              <a:cs typeface="Arial"/>
              <a:sym typeface="Arial"/>
            </a:endParaRPr>
          </a:p>
        </p:txBody>
      </p:sp>
      <p:sp>
        <p:nvSpPr>
          <p:cNvPr id="273" name="Google Shape;273;p10"/>
          <p:cNvSpPr txBox="1"/>
          <p:nvPr/>
        </p:nvSpPr>
        <p:spPr>
          <a:xfrm>
            <a:off x="6745392" y="4133913"/>
            <a:ext cx="3345092" cy="1327354"/>
          </a:xfrm>
          <a:prstGeom prst="rect">
            <a:avLst/>
          </a:prstGeom>
          <a:noFill/>
          <a:ln>
            <a:noFill/>
          </a:ln>
        </p:spPr>
        <p:txBody>
          <a:bodyPr spcFirstLastPara="1" wrap="square" lIns="0" tIns="19625" rIns="0" bIns="0" anchor="t" anchorCtr="0">
            <a:spAutoFit/>
          </a:bodyPr>
          <a:lstStyle/>
          <a:p>
            <a:pPr marL="8929" marR="3572" lvl="0" indent="0" algn="l" rtl="0">
              <a:lnSpc>
                <a:spcPct val="118164"/>
              </a:lnSpc>
              <a:spcBef>
                <a:spcPts val="0"/>
              </a:spcBef>
              <a:spcAft>
                <a:spcPts val="0"/>
              </a:spcAft>
              <a:buNone/>
            </a:pPr>
            <a:r>
              <a:rPr lang="en-US" sz="1800" b="1" dirty="0">
                <a:solidFill>
                  <a:schemeClr val="tx1"/>
                </a:solidFill>
                <a:latin typeface="Arial"/>
                <a:ea typeface="Arial"/>
                <a:cs typeface="Arial"/>
                <a:sym typeface="Arial"/>
              </a:rPr>
              <a:t>Test data can be created very  efficiently using automation. It can  save the company a lot of time and  the money.</a:t>
            </a:r>
            <a:endParaRPr sz="1800" dirty="0">
              <a:solidFill>
                <a:schemeClr val="tx1"/>
              </a:solidFill>
              <a:latin typeface="Arial"/>
              <a:ea typeface="Arial"/>
              <a:cs typeface="Arial"/>
              <a:sym typeface="Arial"/>
            </a:endParaRPr>
          </a:p>
        </p:txBody>
      </p:sp>
      <p:pic>
        <p:nvPicPr>
          <p:cNvPr id="12" name="Picture 11" descr="A picture containing text&#10;&#10;Description automatically generated">
            <a:extLst>
              <a:ext uri="{FF2B5EF4-FFF2-40B4-BE49-F238E27FC236}">
                <a16:creationId xmlns:a16="http://schemas.microsoft.com/office/drawing/2014/main" id="{710AFCA4-BA3F-5140-8571-E7631B9833E3}"/>
              </a:ext>
            </a:extLst>
          </p:cNvPr>
          <p:cNvPicPr>
            <a:picLocks noChangeAspect="1"/>
          </p:cNvPicPr>
          <p:nvPr/>
        </p:nvPicPr>
        <p:blipFill>
          <a:blip r:embed="rId5"/>
          <a:stretch>
            <a:fillRect/>
          </a:stretch>
        </p:blipFill>
        <p:spPr>
          <a:xfrm>
            <a:off x="11214233" y="6355903"/>
            <a:ext cx="977767" cy="50209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1"/>
          <p:cNvSpPr txBox="1"/>
          <p:nvPr/>
        </p:nvSpPr>
        <p:spPr>
          <a:xfrm>
            <a:off x="10239105" y="1107797"/>
            <a:ext cx="214759" cy="203814"/>
          </a:xfrm>
          <a:prstGeom prst="rect">
            <a:avLst/>
          </a:prstGeom>
          <a:noFill/>
          <a:ln>
            <a:noFill/>
          </a:ln>
        </p:spPr>
        <p:txBody>
          <a:bodyPr spcFirstLastPara="1" wrap="square" lIns="0" tIns="8925" rIns="0" bIns="0" anchor="t" anchorCtr="0">
            <a:spAutoFit/>
          </a:bodyPr>
          <a:lstStyle/>
          <a:p>
            <a:pPr marL="8929" marR="0" lvl="0" indent="0" algn="l" rtl="0">
              <a:spcBef>
                <a:spcPts val="0"/>
              </a:spcBef>
              <a:spcAft>
                <a:spcPts val="0"/>
              </a:spcAft>
              <a:buNone/>
            </a:pPr>
            <a:r>
              <a:rPr lang="en-US" sz="1266" b="1">
                <a:solidFill>
                  <a:schemeClr val="tx1"/>
                </a:solidFill>
                <a:latin typeface="Arial"/>
                <a:ea typeface="Arial"/>
                <a:cs typeface="Arial"/>
                <a:sym typeface="Arial"/>
              </a:rPr>
              <a:t>‹#›</a:t>
            </a:r>
            <a:endParaRPr sz="1266">
              <a:solidFill>
                <a:schemeClr val="tx1"/>
              </a:solidFill>
              <a:latin typeface="Arial"/>
              <a:ea typeface="Arial"/>
              <a:cs typeface="Arial"/>
              <a:sym typeface="Arial"/>
            </a:endParaRPr>
          </a:p>
        </p:txBody>
      </p:sp>
      <p:sp>
        <p:nvSpPr>
          <p:cNvPr id="280" name="Google Shape;280;p11"/>
          <p:cNvSpPr txBox="1">
            <a:spLocks noGrp="1"/>
          </p:cNvSpPr>
          <p:nvPr>
            <p:ph type="title"/>
          </p:nvPr>
        </p:nvSpPr>
        <p:spPr>
          <a:xfrm>
            <a:off x="2166512" y="457514"/>
            <a:ext cx="7279989" cy="624570"/>
          </a:xfrm>
          <a:prstGeom prst="rect">
            <a:avLst/>
          </a:prstGeom>
          <a:noFill/>
          <a:ln>
            <a:noFill/>
          </a:ln>
          <a:effectLst>
            <a:outerShdw blurRad="25400">
              <a:srgbClr val="000000">
                <a:alpha val="45882"/>
              </a:srgbClr>
            </a:outerShdw>
          </a:effectLst>
        </p:spPr>
        <p:txBody>
          <a:bodyPr spcFirstLastPara="1" wrap="square" lIns="0" tIns="8925" rIns="0" bIns="0" anchor="ctr" anchorCtr="0">
            <a:spAutoFit/>
          </a:bodyPr>
          <a:lstStyle/>
          <a:p>
            <a:pPr marL="8929" lvl="0" indent="0" algn="ctr" rtl="0">
              <a:spcBef>
                <a:spcPts val="0"/>
              </a:spcBef>
              <a:spcAft>
                <a:spcPts val="0"/>
              </a:spcAft>
              <a:buClr>
                <a:schemeClr val="lt2"/>
              </a:buClr>
              <a:buSzPts val="4000"/>
              <a:buFont typeface="Lustria"/>
              <a:buNone/>
            </a:pPr>
            <a:r>
              <a:rPr lang="en-US"/>
              <a:t>Manual vs Automation</a:t>
            </a:r>
            <a:endParaRPr/>
          </a:p>
        </p:txBody>
      </p:sp>
      <p:sp>
        <p:nvSpPr>
          <p:cNvPr id="281" name="Google Shape;281;p11"/>
          <p:cNvSpPr/>
          <p:nvPr/>
        </p:nvSpPr>
        <p:spPr>
          <a:xfrm>
            <a:off x="5810250" y="1160859"/>
            <a:ext cx="589359" cy="0"/>
          </a:xfrm>
          <a:custGeom>
            <a:avLst/>
            <a:gdLst/>
            <a:ahLst/>
            <a:cxnLst/>
            <a:rect l="l" t="t" r="r" b="b"/>
            <a:pathLst>
              <a:path w="838200" h="120000" extrusionOk="0">
                <a:moveTo>
                  <a:pt x="0" y="0"/>
                </a:moveTo>
                <a:lnTo>
                  <a:pt x="838200" y="0"/>
                </a:lnTo>
              </a:path>
            </a:pathLst>
          </a:custGeom>
          <a:noFill/>
          <a:ln w="50800" cap="flat" cmpd="sng">
            <a:solidFill>
              <a:srgbClr val="44546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82" name="Google Shape;282;p11"/>
          <p:cNvSpPr txBox="1"/>
          <p:nvPr/>
        </p:nvSpPr>
        <p:spPr>
          <a:xfrm>
            <a:off x="1994689" y="3401679"/>
            <a:ext cx="3387030" cy="584843"/>
          </a:xfrm>
          <a:prstGeom prst="rect">
            <a:avLst/>
          </a:prstGeom>
          <a:noFill/>
          <a:ln>
            <a:noFill/>
          </a:ln>
        </p:spPr>
        <p:txBody>
          <a:bodyPr spcFirstLastPara="1" wrap="square" lIns="0" tIns="19625" rIns="0" bIns="0" anchor="t" anchorCtr="0">
            <a:spAutoFit/>
          </a:bodyPr>
          <a:lstStyle/>
          <a:p>
            <a:pPr marL="8929" marR="3572" lvl="0" indent="0" algn="l" rtl="0">
              <a:lnSpc>
                <a:spcPct val="101555"/>
              </a:lnSpc>
              <a:spcBef>
                <a:spcPts val="0"/>
              </a:spcBef>
              <a:spcAft>
                <a:spcPts val="0"/>
              </a:spcAft>
              <a:buNone/>
            </a:pPr>
            <a:r>
              <a:rPr lang="en-US" sz="1800" b="1">
                <a:solidFill>
                  <a:schemeClr val="tx1"/>
                </a:solidFill>
                <a:latin typeface="Arial"/>
                <a:ea typeface="Arial"/>
                <a:cs typeface="Arial"/>
                <a:sym typeface="Arial"/>
              </a:rPr>
              <a:t>Manual testing will not go away. It is  necessity.</a:t>
            </a:r>
            <a:endParaRPr sz="1800">
              <a:solidFill>
                <a:schemeClr val="tx1"/>
              </a:solidFill>
              <a:latin typeface="Arial"/>
              <a:ea typeface="Arial"/>
              <a:cs typeface="Arial"/>
              <a:sym typeface="Arial"/>
            </a:endParaRPr>
          </a:p>
        </p:txBody>
      </p:sp>
      <p:sp>
        <p:nvSpPr>
          <p:cNvPr id="283" name="Google Shape;283;p11"/>
          <p:cNvSpPr txBox="1"/>
          <p:nvPr/>
        </p:nvSpPr>
        <p:spPr>
          <a:xfrm>
            <a:off x="6745391" y="3401679"/>
            <a:ext cx="3118247" cy="563015"/>
          </a:xfrm>
          <a:prstGeom prst="rect">
            <a:avLst/>
          </a:prstGeom>
          <a:noFill/>
          <a:ln>
            <a:noFill/>
          </a:ln>
        </p:spPr>
        <p:txBody>
          <a:bodyPr spcFirstLastPara="1" wrap="square" lIns="0" tIns="8925" rIns="0" bIns="0" anchor="t" anchorCtr="0">
            <a:spAutoFit/>
          </a:bodyPr>
          <a:lstStyle/>
          <a:p>
            <a:pPr marL="8929" marR="0" lvl="0" indent="0" algn="l" rtl="0">
              <a:spcBef>
                <a:spcPts val="0"/>
              </a:spcBef>
              <a:spcAft>
                <a:spcPts val="0"/>
              </a:spcAft>
              <a:buNone/>
            </a:pPr>
            <a:r>
              <a:rPr lang="en-US" sz="1800" b="1">
                <a:solidFill>
                  <a:schemeClr val="tx1"/>
                </a:solidFill>
                <a:latin typeface="Arial"/>
                <a:ea typeface="Arial"/>
                <a:cs typeface="Arial"/>
                <a:sym typeface="Arial"/>
              </a:rPr>
              <a:t>100% automation is not possible.</a:t>
            </a:r>
            <a:endParaRPr sz="1800">
              <a:solidFill>
                <a:schemeClr val="tx1"/>
              </a:solidFill>
              <a:latin typeface="Arial"/>
              <a:ea typeface="Arial"/>
              <a:cs typeface="Arial"/>
              <a:sym typeface="Arial"/>
            </a:endParaRPr>
          </a:p>
        </p:txBody>
      </p:sp>
      <p:sp>
        <p:nvSpPr>
          <p:cNvPr id="284" name="Google Shape;284;p11"/>
          <p:cNvSpPr/>
          <p:nvPr/>
        </p:nvSpPr>
        <p:spPr>
          <a:xfrm>
            <a:off x="5997773" y="2982516"/>
            <a:ext cx="0" cy="2035969"/>
          </a:xfrm>
          <a:custGeom>
            <a:avLst/>
            <a:gdLst/>
            <a:ahLst/>
            <a:cxnLst/>
            <a:rect l="l" t="t" r="r" b="b"/>
            <a:pathLst>
              <a:path w="120000" h="2895600" extrusionOk="0">
                <a:moveTo>
                  <a:pt x="0" y="2895599"/>
                </a:move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85" name="Google Shape;285;p11"/>
          <p:cNvSpPr/>
          <p:nvPr/>
        </p:nvSpPr>
        <p:spPr>
          <a:xfrm>
            <a:off x="6740804" y="904669"/>
            <a:ext cx="2601851" cy="260185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86" name="Google Shape;286;p11"/>
          <p:cNvSpPr/>
          <p:nvPr/>
        </p:nvSpPr>
        <p:spPr>
          <a:xfrm>
            <a:off x="2756297" y="1687711"/>
            <a:ext cx="1696641" cy="103584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87" name="Google Shape;287;p11"/>
          <p:cNvSpPr txBox="1"/>
          <p:nvPr/>
        </p:nvSpPr>
        <p:spPr>
          <a:xfrm>
            <a:off x="2034837" y="4366085"/>
            <a:ext cx="2911078" cy="584843"/>
          </a:xfrm>
          <a:prstGeom prst="rect">
            <a:avLst/>
          </a:prstGeom>
          <a:noFill/>
          <a:ln>
            <a:noFill/>
          </a:ln>
        </p:spPr>
        <p:txBody>
          <a:bodyPr spcFirstLastPara="1" wrap="square" lIns="0" tIns="19625" rIns="0" bIns="0" anchor="t" anchorCtr="0">
            <a:spAutoFit/>
          </a:bodyPr>
          <a:lstStyle/>
          <a:p>
            <a:pPr marL="8929" marR="3572" lvl="0" indent="0" algn="l" rtl="0">
              <a:lnSpc>
                <a:spcPct val="101555"/>
              </a:lnSpc>
              <a:spcBef>
                <a:spcPts val="0"/>
              </a:spcBef>
              <a:spcAft>
                <a:spcPts val="0"/>
              </a:spcAft>
              <a:buNone/>
            </a:pPr>
            <a:r>
              <a:rPr lang="en-US" sz="1800" b="1">
                <a:solidFill>
                  <a:schemeClr val="tx1"/>
                </a:solidFill>
                <a:latin typeface="Arial"/>
                <a:ea typeface="Arial"/>
                <a:cs typeface="Arial"/>
                <a:sym typeface="Arial"/>
              </a:rPr>
              <a:t>Some test scenarios cannot be  automated.</a:t>
            </a:r>
            <a:endParaRPr sz="1800">
              <a:solidFill>
                <a:schemeClr val="tx1"/>
              </a:solidFill>
              <a:latin typeface="Arial"/>
              <a:ea typeface="Arial"/>
              <a:cs typeface="Arial"/>
              <a:sym typeface="Arial"/>
            </a:endParaRPr>
          </a:p>
        </p:txBody>
      </p:sp>
      <p:sp>
        <p:nvSpPr>
          <p:cNvPr id="288" name="Google Shape;288;p11"/>
          <p:cNvSpPr txBox="1"/>
          <p:nvPr/>
        </p:nvSpPr>
        <p:spPr>
          <a:xfrm>
            <a:off x="6745392" y="4133913"/>
            <a:ext cx="3307556" cy="1143458"/>
          </a:xfrm>
          <a:prstGeom prst="rect">
            <a:avLst/>
          </a:prstGeom>
          <a:noFill/>
          <a:ln>
            <a:noFill/>
          </a:ln>
        </p:spPr>
        <p:txBody>
          <a:bodyPr spcFirstLastPara="1" wrap="square" lIns="0" tIns="19625" rIns="0" bIns="0" anchor="t" anchorCtr="0">
            <a:spAutoFit/>
          </a:bodyPr>
          <a:lstStyle/>
          <a:p>
            <a:pPr marL="8929" marR="3572" lvl="0" indent="0" algn="l" rtl="0">
              <a:lnSpc>
                <a:spcPct val="118164"/>
              </a:lnSpc>
              <a:spcBef>
                <a:spcPts val="0"/>
              </a:spcBef>
              <a:spcAft>
                <a:spcPts val="0"/>
              </a:spcAft>
              <a:buNone/>
            </a:pPr>
            <a:r>
              <a:rPr lang="en-US" sz="1547" b="1" dirty="0">
                <a:solidFill>
                  <a:schemeClr val="tx1"/>
                </a:solidFill>
                <a:latin typeface="Arial"/>
                <a:ea typeface="Arial"/>
                <a:cs typeface="Arial"/>
                <a:sym typeface="Arial"/>
              </a:rPr>
              <a:t>Normally it is recommended to  automate  after the functional or manual  testing is done. You can’t automate  broken software.</a:t>
            </a:r>
            <a:endParaRPr sz="1547" dirty="0">
              <a:solidFill>
                <a:schemeClr val="tx1"/>
              </a:solidFill>
              <a:latin typeface="Arial"/>
              <a:ea typeface="Arial"/>
              <a:cs typeface="Arial"/>
              <a:sym typeface="Arial"/>
            </a:endParaRPr>
          </a:p>
        </p:txBody>
      </p:sp>
      <p:pic>
        <p:nvPicPr>
          <p:cNvPr id="13" name="Picture 12" descr="A picture containing text&#10;&#10;Description automatically generated">
            <a:extLst>
              <a:ext uri="{FF2B5EF4-FFF2-40B4-BE49-F238E27FC236}">
                <a16:creationId xmlns:a16="http://schemas.microsoft.com/office/drawing/2014/main" id="{F4A5E41B-9C3E-B248-82D2-1EEB26C9B5BA}"/>
              </a:ext>
            </a:extLst>
          </p:cNvPr>
          <p:cNvPicPr>
            <a:picLocks noChangeAspect="1"/>
          </p:cNvPicPr>
          <p:nvPr/>
        </p:nvPicPr>
        <p:blipFill>
          <a:blip r:embed="rId5"/>
          <a:stretch>
            <a:fillRect/>
          </a:stretch>
        </p:blipFill>
        <p:spPr>
          <a:xfrm>
            <a:off x="11214233" y="6355903"/>
            <a:ext cx="977767" cy="50209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2"/>
          <p:cNvSpPr txBox="1"/>
          <p:nvPr/>
        </p:nvSpPr>
        <p:spPr>
          <a:xfrm>
            <a:off x="10239105" y="1107797"/>
            <a:ext cx="214759" cy="203814"/>
          </a:xfrm>
          <a:prstGeom prst="rect">
            <a:avLst/>
          </a:prstGeom>
          <a:noFill/>
          <a:ln>
            <a:noFill/>
          </a:ln>
        </p:spPr>
        <p:txBody>
          <a:bodyPr spcFirstLastPara="1" wrap="square" lIns="0" tIns="8925" rIns="0" bIns="0" anchor="t" anchorCtr="0">
            <a:spAutoFit/>
          </a:bodyPr>
          <a:lstStyle/>
          <a:p>
            <a:pPr marL="8929" marR="0" lvl="0" indent="0" algn="l" rtl="0">
              <a:spcBef>
                <a:spcPts val="0"/>
              </a:spcBef>
              <a:spcAft>
                <a:spcPts val="0"/>
              </a:spcAft>
              <a:buNone/>
            </a:pPr>
            <a:r>
              <a:rPr lang="en-US" sz="1266" b="1">
                <a:solidFill>
                  <a:schemeClr val="tx1"/>
                </a:solidFill>
                <a:latin typeface="Arial"/>
                <a:ea typeface="Arial"/>
                <a:cs typeface="Arial"/>
                <a:sym typeface="Arial"/>
              </a:rPr>
              <a:t>‹#›</a:t>
            </a:r>
            <a:endParaRPr sz="1266">
              <a:solidFill>
                <a:schemeClr val="tx1"/>
              </a:solidFill>
              <a:latin typeface="Arial"/>
              <a:ea typeface="Arial"/>
              <a:cs typeface="Arial"/>
              <a:sym typeface="Arial"/>
            </a:endParaRPr>
          </a:p>
        </p:txBody>
      </p:sp>
      <p:sp>
        <p:nvSpPr>
          <p:cNvPr id="295" name="Google Shape;295;p12"/>
          <p:cNvSpPr txBox="1">
            <a:spLocks noGrp="1"/>
          </p:cNvSpPr>
          <p:nvPr>
            <p:ph type="title"/>
          </p:nvPr>
        </p:nvSpPr>
        <p:spPr>
          <a:xfrm>
            <a:off x="2166512" y="457514"/>
            <a:ext cx="7279989" cy="624570"/>
          </a:xfrm>
          <a:prstGeom prst="rect">
            <a:avLst/>
          </a:prstGeom>
          <a:noFill/>
          <a:ln>
            <a:noFill/>
          </a:ln>
          <a:effectLst>
            <a:outerShdw blurRad="25400">
              <a:srgbClr val="000000">
                <a:alpha val="45882"/>
              </a:srgbClr>
            </a:outerShdw>
          </a:effectLst>
        </p:spPr>
        <p:txBody>
          <a:bodyPr spcFirstLastPara="1" wrap="square" lIns="0" tIns="8925" rIns="0" bIns="0" anchor="ctr" anchorCtr="0">
            <a:spAutoFit/>
          </a:bodyPr>
          <a:lstStyle/>
          <a:p>
            <a:pPr marL="8929" lvl="0" indent="0" algn="ctr" rtl="0">
              <a:spcBef>
                <a:spcPts val="0"/>
              </a:spcBef>
              <a:spcAft>
                <a:spcPts val="0"/>
              </a:spcAft>
              <a:buClr>
                <a:schemeClr val="lt2"/>
              </a:buClr>
              <a:buSzPts val="4000"/>
              <a:buFont typeface="Lustria"/>
              <a:buNone/>
            </a:pPr>
            <a:r>
              <a:rPr lang="en-US"/>
              <a:t>Manual vs Automation</a:t>
            </a:r>
            <a:endParaRPr/>
          </a:p>
        </p:txBody>
      </p:sp>
      <p:sp>
        <p:nvSpPr>
          <p:cNvPr id="296" name="Google Shape;296;p12"/>
          <p:cNvSpPr/>
          <p:nvPr/>
        </p:nvSpPr>
        <p:spPr>
          <a:xfrm>
            <a:off x="5810250" y="1160859"/>
            <a:ext cx="589359" cy="0"/>
          </a:xfrm>
          <a:custGeom>
            <a:avLst/>
            <a:gdLst/>
            <a:ahLst/>
            <a:cxnLst/>
            <a:rect l="l" t="t" r="r" b="b"/>
            <a:pathLst>
              <a:path w="838200" h="120000" extrusionOk="0">
                <a:moveTo>
                  <a:pt x="0" y="0"/>
                </a:moveTo>
                <a:lnTo>
                  <a:pt x="838200" y="0"/>
                </a:lnTo>
              </a:path>
            </a:pathLst>
          </a:custGeom>
          <a:noFill/>
          <a:ln w="50800" cap="flat" cmpd="sng">
            <a:solidFill>
              <a:srgbClr val="44546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297" name="Google Shape;297;p12"/>
          <p:cNvSpPr txBox="1"/>
          <p:nvPr/>
        </p:nvSpPr>
        <p:spPr>
          <a:xfrm>
            <a:off x="2012547" y="3123103"/>
            <a:ext cx="3625707" cy="1432383"/>
          </a:xfrm>
          <a:prstGeom prst="rect">
            <a:avLst/>
          </a:prstGeom>
          <a:noFill/>
          <a:ln>
            <a:noFill/>
          </a:ln>
        </p:spPr>
        <p:txBody>
          <a:bodyPr spcFirstLastPara="1" wrap="square" lIns="0" tIns="19625" rIns="0" bIns="0" anchor="t" anchorCtr="0">
            <a:spAutoFit/>
          </a:bodyPr>
          <a:lstStyle/>
          <a:p>
            <a:pPr marL="8929" marR="3572" lvl="0" indent="0" algn="l" rtl="0">
              <a:lnSpc>
                <a:spcPct val="101555"/>
              </a:lnSpc>
              <a:spcBef>
                <a:spcPts val="0"/>
              </a:spcBef>
              <a:spcAft>
                <a:spcPts val="0"/>
              </a:spcAft>
              <a:buNone/>
            </a:pPr>
            <a:r>
              <a:rPr lang="en-US" sz="1800" b="1">
                <a:solidFill>
                  <a:schemeClr val="tx1"/>
                </a:solidFill>
                <a:latin typeface="Arial"/>
                <a:ea typeface="Arial"/>
                <a:cs typeface="Arial"/>
                <a:sym typeface="Arial"/>
              </a:rPr>
              <a:t>It is almost not possible to perform  performance testing manually. No  company can hire 10000 people to  perform load testing.</a:t>
            </a:r>
            <a:endParaRPr sz="1800">
              <a:solidFill>
                <a:schemeClr val="tx1"/>
              </a:solidFill>
              <a:latin typeface="Arial"/>
              <a:ea typeface="Arial"/>
              <a:cs typeface="Arial"/>
              <a:sym typeface="Arial"/>
            </a:endParaRPr>
          </a:p>
        </p:txBody>
      </p:sp>
      <p:sp>
        <p:nvSpPr>
          <p:cNvPr id="298" name="Google Shape;298;p12"/>
          <p:cNvSpPr txBox="1"/>
          <p:nvPr/>
        </p:nvSpPr>
        <p:spPr>
          <a:xfrm>
            <a:off x="6534716" y="3196296"/>
            <a:ext cx="3402211" cy="867356"/>
          </a:xfrm>
          <a:prstGeom prst="rect">
            <a:avLst/>
          </a:prstGeom>
          <a:noFill/>
          <a:ln>
            <a:noFill/>
          </a:ln>
        </p:spPr>
        <p:txBody>
          <a:bodyPr spcFirstLastPara="1" wrap="square" lIns="0" tIns="19625" rIns="0" bIns="0" anchor="t" anchorCtr="0">
            <a:spAutoFit/>
          </a:bodyPr>
          <a:lstStyle/>
          <a:p>
            <a:pPr marL="8929" marR="3572" lvl="0" indent="0" algn="l" rtl="0">
              <a:lnSpc>
                <a:spcPct val="101555"/>
              </a:lnSpc>
              <a:spcBef>
                <a:spcPts val="0"/>
              </a:spcBef>
              <a:spcAft>
                <a:spcPts val="0"/>
              </a:spcAft>
              <a:buNone/>
            </a:pPr>
            <a:r>
              <a:rPr lang="en-US" sz="1800" b="1">
                <a:solidFill>
                  <a:schemeClr val="tx1"/>
                </a:solidFill>
                <a:latin typeface="Arial"/>
                <a:ea typeface="Arial"/>
                <a:cs typeface="Arial"/>
                <a:sym typeface="Arial"/>
              </a:rPr>
              <a:t>Performance testing can be done by  creating many virtual users.</a:t>
            </a:r>
            <a:endParaRPr sz="1800">
              <a:solidFill>
                <a:schemeClr val="tx1"/>
              </a:solidFill>
              <a:latin typeface="Arial"/>
              <a:ea typeface="Arial"/>
              <a:cs typeface="Arial"/>
              <a:sym typeface="Arial"/>
            </a:endParaRPr>
          </a:p>
        </p:txBody>
      </p:sp>
      <p:sp>
        <p:nvSpPr>
          <p:cNvPr id="299" name="Google Shape;299;p12"/>
          <p:cNvSpPr/>
          <p:nvPr/>
        </p:nvSpPr>
        <p:spPr>
          <a:xfrm>
            <a:off x="5997773" y="2982516"/>
            <a:ext cx="0" cy="2035969"/>
          </a:xfrm>
          <a:custGeom>
            <a:avLst/>
            <a:gdLst/>
            <a:ahLst/>
            <a:cxnLst/>
            <a:rect l="l" t="t" r="r" b="b"/>
            <a:pathLst>
              <a:path w="120000" h="2895600" extrusionOk="0">
                <a:moveTo>
                  <a:pt x="0" y="2895599"/>
                </a:moveTo>
                <a:lnTo>
                  <a:pt x="0" y="0"/>
                </a:lnTo>
              </a:path>
            </a:pathLst>
          </a:cu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00" name="Google Shape;300;p12"/>
          <p:cNvSpPr/>
          <p:nvPr/>
        </p:nvSpPr>
        <p:spPr>
          <a:xfrm>
            <a:off x="6740804" y="904669"/>
            <a:ext cx="2601851" cy="260185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01" name="Google Shape;301;p12"/>
          <p:cNvSpPr/>
          <p:nvPr/>
        </p:nvSpPr>
        <p:spPr>
          <a:xfrm>
            <a:off x="2756297" y="1687711"/>
            <a:ext cx="1696641" cy="103584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02" name="Google Shape;302;p12"/>
          <p:cNvSpPr/>
          <p:nvPr/>
        </p:nvSpPr>
        <p:spPr>
          <a:xfrm>
            <a:off x="2028400" y="5357363"/>
            <a:ext cx="215652" cy="241102"/>
          </a:xfrm>
          <a:custGeom>
            <a:avLst/>
            <a:gdLst/>
            <a:ahLst/>
            <a:cxnLst/>
            <a:rect l="l" t="t" r="r" b="b"/>
            <a:pathLst>
              <a:path w="306705" h="342900" extrusionOk="0">
                <a:moveTo>
                  <a:pt x="153637" y="0"/>
                </a:moveTo>
                <a:lnTo>
                  <a:pt x="112523" y="6861"/>
                </a:lnTo>
                <a:lnTo>
                  <a:pt x="76413" y="26022"/>
                </a:lnTo>
                <a:lnTo>
                  <a:pt x="47180" y="55350"/>
                </a:lnTo>
                <a:lnTo>
                  <a:pt x="26702" y="92711"/>
                </a:lnTo>
                <a:lnTo>
                  <a:pt x="16853" y="135971"/>
                </a:lnTo>
                <a:lnTo>
                  <a:pt x="7653" y="144898"/>
                </a:lnTo>
                <a:lnTo>
                  <a:pt x="1872" y="157379"/>
                </a:lnTo>
                <a:lnTo>
                  <a:pt x="0" y="172557"/>
                </a:lnTo>
                <a:lnTo>
                  <a:pt x="2524" y="189574"/>
                </a:lnTo>
                <a:lnTo>
                  <a:pt x="7042" y="202485"/>
                </a:lnTo>
                <a:lnTo>
                  <a:pt x="14248" y="213435"/>
                </a:lnTo>
                <a:lnTo>
                  <a:pt x="23407" y="221933"/>
                </a:lnTo>
                <a:lnTo>
                  <a:pt x="33788" y="227490"/>
                </a:lnTo>
                <a:lnTo>
                  <a:pt x="51232" y="269183"/>
                </a:lnTo>
                <a:lnTo>
                  <a:pt x="77592" y="306097"/>
                </a:lnTo>
                <a:lnTo>
                  <a:pt x="112011" y="332470"/>
                </a:lnTo>
                <a:lnTo>
                  <a:pt x="153637" y="342541"/>
                </a:lnTo>
                <a:lnTo>
                  <a:pt x="194713" y="332470"/>
                </a:lnTo>
                <a:lnTo>
                  <a:pt x="207186" y="322930"/>
                </a:lnTo>
                <a:lnTo>
                  <a:pt x="153637" y="322930"/>
                </a:lnTo>
                <a:lnTo>
                  <a:pt x="130229" y="318783"/>
                </a:lnTo>
                <a:lnTo>
                  <a:pt x="90252" y="290388"/>
                </a:lnTo>
                <a:lnTo>
                  <a:pt x="66844" y="257110"/>
                </a:lnTo>
                <a:lnTo>
                  <a:pt x="50723" y="217030"/>
                </a:lnTo>
                <a:lnTo>
                  <a:pt x="49421" y="210493"/>
                </a:lnTo>
                <a:lnTo>
                  <a:pt x="42907" y="209185"/>
                </a:lnTo>
                <a:lnTo>
                  <a:pt x="20578" y="172782"/>
                </a:lnTo>
                <a:lnTo>
                  <a:pt x="21901" y="162446"/>
                </a:lnTo>
                <a:lnTo>
                  <a:pt x="25911" y="154560"/>
                </a:lnTo>
                <a:lnTo>
                  <a:pt x="32486" y="150352"/>
                </a:lnTo>
                <a:lnTo>
                  <a:pt x="45675" y="150352"/>
                </a:lnTo>
                <a:lnTo>
                  <a:pt x="46815" y="141201"/>
                </a:lnTo>
                <a:lnTo>
                  <a:pt x="49482" y="126758"/>
                </a:lnTo>
                <a:lnTo>
                  <a:pt x="53492" y="112927"/>
                </a:lnTo>
                <a:lnTo>
                  <a:pt x="58723" y="99833"/>
                </a:lnTo>
                <a:lnTo>
                  <a:pt x="65053" y="87596"/>
                </a:lnTo>
                <a:lnTo>
                  <a:pt x="276486" y="87596"/>
                </a:lnTo>
                <a:lnTo>
                  <a:pt x="258874" y="55350"/>
                </a:lnTo>
                <a:lnTo>
                  <a:pt x="229840" y="26022"/>
                </a:lnTo>
                <a:lnTo>
                  <a:pt x="194114" y="6861"/>
                </a:lnTo>
                <a:lnTo>
                  <a:pt x="153637" y="0"/>
                </a:lnTo>
                <a:close/>
              </a:path>
              <a:path w="306705" h="342900" extrusionOk="0">
                <a:moveTo>
                  <a:pt x="300927" y="150352"/>
                </a:moveTo>
                <a:lnTo>
                  <a:pt x="274788" y="150352"/>
                </a:lnTo>
                <a:lnTo>
                  <a:pt x="280813" y="154560"/>
                </a:lnTo>
                <a:lnTo>
                  <a:pt x="284884" y="162446"/>
                </a:lnTo>
                <a:lnTo>
                  <a:pt x="286512" y="172782"/>
                </a:lnTo>
                <a:lnTo>
                  <a:pt x="285210" y="184345"/>
                </a:lnTo>
                <a:lnTo>
                  <a:pt x="281200" y="194865"/>
                </a:lnTo>
                <a:lnTo>
                  <a:pt x="275602" y="202812"/>
                </a:lnTo>
                <a:lnTo>
                  <a:pt x="269272" y="208062"/>
                </a:lnTo>
                <a:lnTo>
                  <a:pt x="263064" y="210493"/>
                </a:lnTo>
                <a:lnTo>
                  <a:pt x="256550" y="210493"/>
                </a:lnTo>
                <a:lnTo>
                  <a:pt x="255247" y="217030"/>
                </a:lnTo>
                <a:lnTo>
                  <a:pt x="239126" y="257110"/>
                </a:lnTo>
                <a:lnTo>
                  <a:pt x="215739" y="290388"/>
                </a:lnTo>
                <a:lnTo>
                  <a:pt x="176291" y="318783"/>
                </a:lnTo>
                <a:lnTo>
                  <a:pt x="153637" y="322930"/>
                </a:lnTo>
                <a:lnTo>
                  <a:pt x="207186" y="322930"/>
                </a:lnTo>
                <a:lnTo>
                  <a:pt x="229193" y="306097"/>
                </a:lnTo>
                <a:lnTo>
                  <a:pt x="255858" y="269183"/>
                </a:lnTo>
                <a:lnTo>
                  <a:pt x="273485" y="227490"/>
                </a:lnTo>
                <a:lnTo>
                  <a:pt x="283683" y="221933"/>
                </a:lnTo>
                <a:lnTo>
                  <a:pt x="292537" y="213435"/>
                </a:lnTo>
                <a:lnTo>
                  <a:pt x="299682" y="202485"/>
                </a:lnTo>
                <a:lnTo>
                  <a:pt x="304750" y="189574"/>
                </a:lnTo>
                <a:lnTo>
                  <a:pt x="306521" y="172557"/>
                </a:lnTo>
                <a:lnTo>
                  <a:pt x="304261" y="157379"/>
                </a:lnTo>
                <a:lnTo>
                  <a:pt x="300927" y="150352"/>
                </a:lnTo>
                <a:close/>
              </a:path>
              <a:path w="306705" h="342900" extrusionOk="0">
                <a:moveTo>
                  <a:pt x="45675" y="150352"/>
                </a:moveTo>
                <a:lnTo>
                  <a:pt x="36394" y="150352"/>
                </a:lnTo>
                <a:lnTo>
                  <a:pt x="45513" y="151659"/>
                </a:lnTo>
                <a:lnTo>
                  <a:pt x="45675" y="150352"/>
                </a:lnTo>
                <a:close/>
              </a:path>
              <a:path w="306705" h="342900" extrusionOk="0">
                <a:moveTo>
                  <a:pt x="276486" y="87596"/>
                </a:moveTo>
                <a:lnTo>
                  <a:pt x="240918" y="87596"/>
                </a:lnTo>
                <a:lnTo>
                  <a:pt x="247248" y="99833"/>
                </a:lnTo>
                <a:lnTo>
                  <a:pt x="252479" y="112927"/>
                </a:lnTo>
                <a:lnTo>
                  <a:pt x="256489" y="126758"/>
                </a:lnTo>
                <a:lnTo>
                  <a:pt x="259155" y="141201"/>
                </a:lnTo>
                <a:lnTo>
                  <a:pt x="261761" y="151659"/>
                </a:lnTo>
                <a:lnTo>
                  <a:pt x="270880" y="150352"/>
                </a:lnTo>
                <a:lnTo>
                  <a:pt x="300927" y="150352"/>
                </a:lnTo>
                <a:lnTo>
                  <a:pt x="298338" y="144898"/>
                </a:lnTo>
                <a:lnTo>
                  <a:pt x="289118" y="135971"/>
                </a:lnTo>
                <a:lnTo>
                  <a:pt x="279280" y="92711"/>
                </a:lnTo>
                <a:lnTo>
                  <a:pt x="276486" y="87596"/>
                </a:lnTo>
                <a:close/>
              </a:path>
            </a:pathLst>
          </a:custGeom>
          <a:solidFill>
            <a:srgbClr val="15A18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03" name="Google Shape;303;p12"/>
          <p:cNvSpPr/>
          <p:nvPr/>
        </p:nvSpPr>
        <p:spPr>
          <a:xfrm>
            <a:off x="1979589" y="5564965"/>
            <a:ext cx="312985" cy="164306"/>
          </a:xfrm>
          <a:custGeom>
            <a:avLst/>
            <a:gdLst/>
            <a:ahLst/>
            <a:cxnLst/>
            <a:rect l="l" t="t" r="r" b="b"/>
            <a:pathLst>
              <a:path w="445134" h="233679" extrusionOk="0">
                <a:moveTo>
                  <a:pt x="103049" y="0"/>
                </a:moveTo>
                <a:lnTo>
                  <a:pt x="61634" y="23963"/>
                </a:lnTo>
                <a:lnTo>
                  <a:pt x="29023" y="56153"/>
                </a:lnTo>
                <a:lnTo>
                  <a:pt x="7663" y="93009"/>
                </a:lnTo>
                <a:lnTo>
                  <a:pt x="0" y="130970"/>
                </a:lnTo>
                <a:lnTo>
                  <a:pt x="0" y="233126"/>
                </a:lnTo>
                <a:lnTo>
                  <a:pt x="444809" y="233126"/>
                </a:lnTo>
                <a:lnTo>
                  <a:pt x="444809" y="130970"/>
                </a:lnTo>
                <a:lnTo>
                  <a:pt x="436595" y="93009"/>
                </a:lnTo>
                <a:lnTo>
                  <a:pt x="434313" y="89060"/>
                </a:lnTo>
                <a:lnTo>
                  <a:pt x="221752" y="89060"/>
                </a:lnTo>
                <a:lnTo>
                  <a:pt x="216412" y="86072"/>
                </a:lnTo>
                <a:lnTo>
                  <a:pt x="201533" y="77927"/>
                </a:lnTo>
                <a:lnTo>
                  <a:pt x="178828" y="65853"/>
                </a:lnTo>
                <a:lnTo>
                  <a:pt x="150008" y="51078"/>
                </a:lnTo>
                <a:lnTo>
                  <a:pt x="136251" y="41808"/>
                </a:lnTo>
                <a:lnTo>
                  <a:pt x="124083" y="29959"/>
                </a:lnTo>
                <a:lnTo>
                  <a:pt x="113138" y="15900"/>
                </a:lnTo>
                <a:lnTo>
                  <a:pt x="103049" y="0"/>
                </a:lnTo>
                <a:close/>
              </a:path>
              <a:path w="445134" h="233679" extrusionOk="0">
                <a:moveTo>
                  <a:pt x="223056" y="87750"/>
                </a:moveTo>
                <a:lnTo>
                  <a:pt x="221752" y="89060"/>
                </a:lnTo>
                <a:lnTo>
                  <a:pt x="223056" y="89060"/>
                </a:lnTo>
                <a:lnTo>
                  <a:pt x="223056" y="87750"/>
                </a:lnTo>
                <a:close/>
              </a:path>
              <a:path w="445134" h="233679" extrusionOk="0">
                <a:moveTo>
                  <a:pt x="341759" y="0"/>
                </a:moveTo>
                <a:lnTo>
                  <a:pt x="308007" y="41808"/>
                </a:lnTo>
                <a:lnTo>
                  <a:pt x="265430" y="65853"/>
                </a:lnTo>
                <a:lnTo>
                  <a:pt x="243112" y="77927"/>
                </a:lnTo>
                <a:lnTo>
                  <a:pt x="223056" y="89060"/>
                </a:lnTo>
                <a:lnTo>
                  <a:pt x="434313" y="89060"/>
                </a:lnTo>
                <a:lnTo>
                  <a:pt x="415296" y="56153"/>
                </a:lnTo>
                <a:lnTo>
                  <a:pt x="382991" y="23963"/>
                </a:lnTo>
                <a:lnTo>
                  <a:pt x="341759" y="0"/>
                </a:lnTo>
                <a:close/>
              </a:path>
            </a:pathLst>
          </a:custGeom>
          <a:solidFill>
            <a:srgbClr val="15A18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04" name="Google Shape;304;p12"/>
          <p:cNvSpPr/>
          <p:nvPr/>
        </p:nvSpPr>
        <p:spPr>
          <a:xfrm>
            <a:off x="2028400" y="5357363"/>
            <a:ext cx="215652" cy="241102"/>
          </a:xfrm>
          <a:custGeom>
            <a:avLst/>
            <a:gdLst/>
            <a:ahLst/>
            <a:cxnLst/>
            <a:rect l="l" t="t" r="r" b="b"/>
            <a:pathLst>
              <a:path w="306705" h="342900" extrusionOk="0">
                <a:moveTo>
                  <a:pt x="153637" y="0"/>
                </a:moveTo>
                <a:lnTo>
                  <a:pt x="112523" y="6861"/>
                </a:lnTo>
                <a:lnTo>
                  <a:pt x="76413" y="26022"/>
                </a:lnTo>
                <a:lnTo>
                  <a:pt x="47180" y="55350"/>
                </a:lnTo>
                <a:lnTo>
                  <a:pt x="26702" y="92711"/>
                </a:lnTo>
                <a:lnTo>
                  <a:pt x="16853" y="135971"/>
                </a:lnTo>
                <a:lnTo>
                  <a:pt x="7653" y="144898"/>
                </a:lnTo>
                <a:lnTo>
                  <a:pt x="1872" y="157379"/>
                </a:lnTo>
                <a:lnTo>
                  <a:pt x="0" y="172557"/>
                </a:lnTo>
                <a:lnTo>
                  <a:pt x="2524" y="189574"/>
                </a:lnTo>
                <a:lnTo>
                  <a:pt x="7042" y="202485"/>
                </a:lnTo>
                <a:lnTo>
                  <a:pt x="14248" y="213435"/>
                </a:lnTo>
                <a:lnTo>
                  <a:pt x="23407" y="221933"/>
                </a:lnTo>
                <a:lnTo>
                  <a:pt x="33788" y="227490"/>
                </a:lnTo>
                <a:lnTo>
                  <a:pt x="51232" y="269183"/>
                </a:lnTo>
                <a:lnTo>
                  <a:pt x="77592" y="306097"/>
                </a:lnTo>
                <a:lnTo>
                  <a:pt x="112011" y="332470"/>
                </a:lnTo>
                <a:lnTo>
                  <a:pt x="153637" y="342541"/>
                </a:lnTo>
                <a:lnTo>
                  <a:pt x="194713" y="332470"/>
                </a:lnTo>
                <a:lnTo>
                  <a:pt x="207186" y="322930"/>
                </a:lnTo>
                <a:lnTo>
                  <a:pt x="153637" y="322930"/>
                </a:lnTo>
                <a:lnTo>
                  <a:pt x="130229" y="318783"/>
                </a:lnTo>
                <a:lnTo>
                  <a:pt x="90252" y="290388"/>
                </a:lnTo>
                <a:lnTo>
                  <a:pt x="66844" y="257110"/>
                </a:lnTo>
                <a:lnTo>
                  <a:pt x="50723" y="217030"/>
                </a:lnTo>
                <a:lnTo>
                  <a:pt x="49421" y="210493"/>
                </a:lnTo>
                <a:lnTo>
                  <a:pt x="42907" y="209185"/>
                </a:lnTo>
                <a:lnTo>
                  <a:pt x="20578" y="172782"/>
                </a:lnTo>
                <a:lnTo>
                  <a:pt x="21901" y="162446"/>
                </a:lnTo>
                <a:lnTo>
                  <a:pt x="25911" y="154560"/>
                </a:lnTo>
                <a:lnTo>
                  <a:pt x="32486" y="150352"/>
                </a:lnTo>
                <a:lnTo>
                  <a:pt x="45675" y="150352"/>
                </a:lnTo>
                <a:lnTo>
                  <a:pt x="46815" y="141201"/>
                </a:lnTo>
                <a:lnTo>
                  <a:pt x="49482" y="126758"/>
                </a:lnTo>
                <a:lnTo>
                  <a:pt x="53492" y="112927"/>
                </a:lnTo>
                <a:lnTo>
                  <a:pt x="58723" y="99833"/>
                </a:lnTo>
                <a:lnTo>
                  <a:pt x="65053" y="87596"/>
                </a:lnTo>
                <a:lnTo>
                  <a:pt x="276486" y="87596"/>
                </a:lnTo>
                <a:lnTo>
                  <a:pt x="258874" y="55350"/>
                </a:lnTo>
                <a:lnTo>
                  <a:pt x="229840" y="26022"/>
                </a:lnTo>
                <a:lnTo>
                  <a:pt x="194114" y="6861"/>
                </a:lnTo>
                <a:lnTo>
                  <a:pt x="153637" y="0"/>
                </a:lnTo>
                <a:close/>
              </a:path>
              <a:path w="306705" h="342900" extrusionOk="0">
                <a:moveTo>
                  <a:pt x="300927" y="150352"/>
                </a:moveTo>
                <a:lnTo>
                  <a:pt x="274788" y="150352"/>
                </a:lnTo>
                <a:lnTo>
                  <a:pt x="280813" y="154560"/>
                </a:lnTo>
                <a:lnTo>
                  <a:pt x="284884" y="162446"/>
                </a:lnTo>
                <a:lnTo>
                  <a:pt x="286512" y="172782"/>
                </a:lnTo>
                <a:lnTo>
                  <a:pt x="285210" y="184345"/>
                </a:lnTo>
                <a:lnTo>
                  <a:pt x="281200" y="194865"/>
                </a:lnTo>
                <a:lnTo>
                  <a:pt x="275602" y="202812"/>
                </a:lnTo>
                <a:lnTo>
                  <a:pt x="269272" y="208062"/>
                </a:lnTo>
                <a:lnTo>
                  <a:pt x="263064" y="210493"/>
                </a:lnTo>
                <a:lnTo>
                  <a:pt x="256550" y="210493"/>
                </a:lnTo>
                <a:lnTo>
                  <a:pt x="255247" y="217030"/>
                </a:lnTo>
                <a:lnTo>
                  <a:pt x="239126" y="257110"/>
                </a:lnTo>
                <a:lnTo>
                  <a:pt x="215739" y="290388"/>
                </a:lnTo>
                <a:lnTo>
                  <a:pt x="176291" y="318783"/>
                </a:lnTo>
                <a:lnTo>
                  <a:pt x="153637" y="322930"/>
                </a:lnTo>
                <a:lnTo>
                  <a:pt x="207186" y="322930"/>
                </a:lnTo>
                <a:lnTo>
                  <a:pt x="229193" y="306097"/>
                </a:lnTo>
                <a:lnTo>
                  <a:pt x="255858" y="269183"/>
                </a:lnTo>
                <a:lnTo>
                  <a:pt x="273485" y="227490"/>
                </a:lnTo>
                <a:lnTo>
                  <a:pt x="283683" y="221933"/>
                </a:lnTo>
                <a:lnTo>
                  <a:pt x="292537" y="213435"/>
                </a:lnTo>
                <a:lnTo>
                  <a:pt x="299682" y="202485"/>
                </a:lnTo>
                <a:lnTo>
                  <a:pt x="304750" y="189574"/>
                </a:lnTo>
                <a:lnTo>
                  <a:pt x="306521" y="172557"/>
                </a:lnTo>
                <a:lnTo>
                  <a:pt x="304261" y="157379"/>
                </a:lnTo>
                <a:lnTo>
                  <a:pt x="300927" y="150352"/>
                </a:lnTo>
                <a:close/>
              </a:path>
              <a:path w="306705" h="342900" extrusionOk="0">
                <a:moveTo>
                  <a:pt x="45675" y="150352"/>
                </a:moveTo>
                <a:lnTo>
                  <a:pt x="36394" y="150352"/>
                </a:lnTo>
                <a:lnTo>
                  <a:pt x="45513" y="151659"/>
                </a:lnTo>
                <a:lnTo>
                  <a:pt x="45675" y="150352"/>
                </a:lnTo>
                <a:close/>
              </a:path>
              <a:path w="306705" h="342900" extrusionOk="0">
                <a:moveTo>
                  <a:pt x="276486" y="87596"/>
                </a:moveTo>
                <a:lnTo>
                  <a:pt x="240918" y="87596"/>
                </a:lnTo>
                <a:lnTo>
                  <a:pt x="247248" y="99833"/>
                </a:lnTo>
                <a:lnTo>
                  <a:pt x="252479" y="112927"/>
                </a:lnTo>
                <a:lnTo>
                  <a:pt x="256489" y="126758"/>
                </a:lnTo>
                <a:lnTo>
                  <a:pt x="259155" y="141201"/>
                </a:lnTo>
                <a:lnTo>
                  <a:pt x="261761" y="151659"/>
                </a:lnTo>
                <a:lnTo>
                  <a:pt x="270880" y="150352"/>
                </a:lnTo>
                <a:lnTo>
                  <a:pt x="300927" y="150352"/>
                </a:lnTo>
                <a:lnTo>
                  <a:pt x="298338" y="144898"/>
                </a:lnTo>
                <a:lnTo>
                  <a:pt x="289118" y="135971"/>
                </a:lnTo>
                <a:lnTo>
                  <a:pt x="279280" y="92711"/>
                </a:lnTo>
                <a:lnTo>
                  <a:pt x="276486" y="87596"/>
                </a:lnTo>
                <a:close/>
              </a:path>
            </a:pathLst>
          </a:custGeom>
          <a:solidFill>
            <a:srgbClr val="15A18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05" name="Google Shape;305;p12"/>
          <p:cNvSpPr/>
          <p:nvPr/>
        </p:nvSpPr>
        <p:spPr>
          <a:xfrm>
            <a:off x="1979589" y="5564965"/>
            <a:ext cx="312985" cy="164306"/>
          </a:xfrm>
          <a:custGeom>
            <a:avLst/>
            <a:gdLst/>
            <a:ahLst/>
            <a:cxnLst/>
            <a:rect l="l" t="t" r="r" b="b"/>
            <a:pathLst>
              <a:path w="445134" h="233679" extrusionOk="0">
                <a:moveTo>
                  <a:pt x="103049" y="0"/>
                </a:moveTo>
                <a:lnTo>
                  <a:pt x="61634" y="23963"/>
                </a:lnTo>
                <a:lnTo>
                  <a:pt x="29023" y="56153"/>
                </a:lnTo>
                <a:lnTo>
                  <a:pt x="7663" y="93009"/>
                </a:lnTo>
                <a:lnTo>
                  <a:pt x="0" y="130970"/>
                </a:lnTo>
                <a:lnTo>
                  <a:pt x="0" y="233126"/>
                </a:lnTo>
                <a:lnTo>
                  <a:pt x="444809" y="233126"/>
                </a:lnTo>
                <a:lnTo>
                  <a:pt x="444809" y="130970"/>
                </a:lnTo>
                <a:lnTo>
                  <a:pt x="436595" y="93009"/>
                </a:lnTo>
                <a:lnTo>
                  <a:pt x="434313" y="89060"/>
                </a:lnTo>
                <a:lnTo>
                  <a:pt x="221752" y="89060"/>
                </a:lnTo>
                <a:lnTo>
                  <a:pt x="216412" y="86072"/>
                </a:lnTo>
                <a:lnTo>
                  <a:pt x="201533" y="77927"/>
                </a:lnTo>
                <a:lnTo>
                  <a:pt x="178828" y="65853"/>
                </a:lnTo>
                <a:lnTo>
                  <a:pt x="150008" y="51078"/>
                </a:lnTo>
                <a:lnTo>
                  <a:pt x="136251" y="41808"/>
                </a:lnTo>
                <a:lnTo>
                  <a:pt x="124083" y="29959"/>
                </a:lnTo>
                <a:lnTo>
                  <a:pt x="113138" y="15900"/>
                </a:lnTo>
                <a:lnTo>
                  <a:pt x="103049" y="0"/>
                </a:lnTo>
                <a:close/>
              </a:path>
              <a:path w="445134" h="233679" extrusionOk="0">
                <a:moveTo>
                  <a:pt x="223056" y="87750"/>
                </a:moveTo>
                <a:lnTo>
                  <a:pt x="221752" y="89060"/>
                </a:lnTo>
                <a:lnTo>
                  <a:pt x="223056" y="89060"/>
                </a:lnTo>
                <a:lnTo>
                  <a:pt x="223056" y="87750"/>
                </a:lnTo>
                <a:close/>
              </a:path>
              <a:path w="445134" h="233679" extrusionOk="0">
                <a:moveTo>
                  <a:pt x="341759" y="0"/>
                </a:moveTo>
                <a:lnTo>
                  <a:pt x="308007" y="41808"/>
                </a:lnTo>
                <a:lnTo>
                  <a:pt x="265430" y="65853"/>
                </a:lnTo>
                <a:lnTo>
                  <a:pt x="243112" y="77927"/>
                </a:lnTo>
                <a:lnTo>
                  <a:pt x="223056" y="89060"/>
                </a:lnTo>
                <a:lnTo>
                  <a:pt x="434313" y="89060"/>
                </a:lnTo>
                <a:lnTo>
                  <a:pt x="415296" y="56153"/>
                </a:lnTo>
                <a:lnTo>
                  <a:pt x="382991" y="23963"/>
                </a:lnTo>
                <a:lnTo>
                  <a:pt x="341759" y="0"/>
                </a:lnTo>
                <a:close/>
              </a:path>
            </a:pathLst>
          </a:custGeom>
          <a:solidFill>
            <a:srgbClr val="15A18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06" name="Google Shape;306;p12"/>
          <p:cNvSpPr/>
          <p:nvPr/>
        </p:nvSpPr>
        <p:spPr>
          <a:xfrm>
            <a:off x="2373908" y="5357363"/>
            <a:ext cx="215652" cy="241102"/>
          </a:xfrm>
          <a:custGeom>
            <a:avLst/>
            <a:gdLst/>
            <a:ahLst/>
            <a:cxnLst/>
            <a:rect l="l" t="t" r="r" b="b"/>
            <a:pathLst>
              <a:path w="306705" h="342900" extrusionOk="0">
                <a:moveTo>
                  <a:pt x="153637" y="0"/>
                </a:moveTo>
                <a:lnTo>
                  <a:pt x="112524" y="6861"/>
                </a:lnTo>
                <a:lnTo>
                  <a:pt x="76413" y="26022"/>
                </a:lnTo>
                <a:lnTo>
                  <a:pt x="47180" y="55350"/>
                </a:lnTo>
                <a:lnTo>
                  <a:pt x="26702" y="92711"/>
                </a:lnTo>
                <a:lnTo>
                  <a:pt x="16853" y="135971"/>
                </a:lnTo>
                <a:lnTo>
                  <a:pt x="7653" y="144898"/>
                </a:lnTo>
                <a:lnTo>
                  <a:pt x="1872" y="157379"/>
                </a:lnTo>
                <a:lnTo>
                  <a:pt x="0" y="172557"/>
                </a:lnTo>
                <a:lnTo>
                  <a:pt x="2524" y="189574"/>
                </a:lnTo>
                <a:lnTo>
                  <a:pt x="7042" y="202485"/>
                </a:lnTo>
                <a:lnTo>
                  <a:pt x="14248" y="213435"/>
                </a:lnTo>
                <a:lnTo>
                  <a:pt x="23407" y="221933"/>
                </a:lnTo>
                <a:lnTo>
                  <a:pt x="33788" y="227490"/>
                </a:lnTo>
                <a:lnTo>
                  <a:pt x="51232" y="269183"/>
                </a:lnTo>
                <a:lnTo>
                  <a:pt x="77591" y="306097"/>
                </a:lnTo>
                <a:lnTo>
                  <a:pt x="112011" y="332470"/>
                </a:lnTo>
                <a:lnTo>
                  <a:pt x="153637" y="342541"/>
                </a:lnTo>
                <a:lnTo>
                  <a:pt x="194713" y="332470"/>
                </a:lnTo>
                <a:lnTo>
                  <a:pt x="207186" y="322930"/>
                </a:lnTo>
                <a:lnTo>
                  <a:pt x="153637" y="322930"/>
                </a:lnTo>
                <a:lnTo>
                  <a:pt x="130229" y="318783"/>
                </a:lnTo>
                <a:lnTo>
                  <a:pt x="90252" y="290388"/>
                </a:lnTo>
                <a:lnTo>
                  <a:pt x="66844" y="257110"/>
                </a:lnTo>
                <a:lnTo>
                  <a:pt x="50723" y="217030"/>
                </a:lnTo>
                <a:lnTo>
                  <a:pt x="49421" y="210493"/>
                </a:lnTo>
                <a:lnTo>
                  <a:pt x="42907" y="209185"/>
                </a:lnTo>
                <a:lnTo>
                  <a:pt x="20578" y="172782"/>
                </a:lnTo>
                <a:lnTo>
                  <a:pt x="21901" y="162446"/>
                </a:lnTo>
                <a:lnTo>
                  <a:pt x="25911" y="154560"/>
                </a:lnTo>
                <a:lnTo>
                  <a:pt x="32486" y="150352"/>
                </a:lnTo>
                <a:lnTo>
                  <a:pt x="45675" y="150352"/>
                </a:lnTo>
                <a:lnTo>
                  <a:pt x="46815" y="141201"/>
                </a:lnTo>
                <a:lnTo>
                  <a:pt x="49482" y="126758"/>
                </a:lnTo>
                <a:lnTo>
                  <a:pt x="53492" y="112927"/>
                </a:lnTo>
                <a:lnTo>
                  <a:pt x="58723" y="99833"/>
                </a:lnTo>
                <a:lnTo>
                  <a:pt x="65053" y="87596"/>
                </a:lnTo>
                <a:lnTo>
                  <a:pt x="276486" y="87596"/>
                </a:lnTo>
                <a:lnTo>
                  <a:pt x="258874" y="55350"/>
                </a:lnTo>
                <a:lnTo>
                  <a:pt x="229839" y="26022"/>
                </a:lnTo>
                <a:lnTo>
                  <a:pt x="194114" y="6861"/>
                </a:lnTo>
                <a:lnTo>
                  <a:pt x="153637" y="0"/>
                </a:lnTo>
                <a:close/>
              </a:path>
              <a:path w="306705" h="342900" extrusionOk="0">
                <a:moveTo>
                  <a:pt x="300927" y="150352"/>
                </a:moveTo>
                <a:lnTo>
                  <a:pt x="274789" y="150352"/>
                </a:lnTo>
                <a:lnTo>
                  <a:pt x="280813" y="154560"/>
                </a:lnTo>
                <a:lnTo>
                  <a:pt x="284884" y="162446"/>
                </a:lnTo>
                <a:lnTo>
                  <a:pt x="286512" y="172782"/>
                </a:lnTo>
                <a:lnTo>
                  <a:pt x="285209" y="184345"/>
                </a:lnTo>
                <a:lnTo>
                  <a:pt x="281199" y="194865"/>
                </a:lnTo>
                <a:lnTo>
                  <a:pt x="275602" y="202812"/>
                </a:lnTo>
                <a:lnTo>
                  <a:pt x="269272" y="208062"/>
                </a:lnTo>
                <a:lnTo>
                  <a:pt x="263064" y="210493"/>
                </a:lnTo>
                <a:lnTo>
                  <a:pt x="256550" y="210493"/>
                </a:lnTo>
                <a:lnTo>
                  <a:pt x="255247" y="217030"/>
                </a:lnTo>
                <a:lnTo>
                  <a:pt x="239127" y="257110"/>
                </a:lnTo>
                <a:lnTo>
                  <a:pt x="215739" y="290388"/>
                </a:lnTo>
                <a:lnTo>
                  <a:pt x="176292" y="318783"/>
                </a:lnTo>
                <a:lnTo>
                  <a:pt x="153637" y="322930"/>
                </a:lnTo>
                <a:lnTo>
                  <a:pt x="207186" y="322930"/>
                </a:lnTo>
                <a:lnTo>
                  <a:pt x="229194" y="306097"/>
                </a:lnTo>
                <a:lnTo>
                  <a:pt x="255858" y="269183"/>
                </a:lnTo>
                <a:lnTo>
                  <a:pt x="273486" y="227490"/>
                </a:lnTo>
                <a:lnTo>
                  <a:pt x="283683" y="221933"/>
                </a:lnTo>
                <a:lnTo>
                  <a:pt x="292537" y="213435"/>
                </a:lnTo>
                <a:lnTo>
                  <a:pt x="299682" y="202485"/>
                </a:lnTo>
                <a:lnTo>
                  <a:pt x="304750" y="189574"/>
                </a:lnTo>
                <a:lnTo>
                  <a:pt x="306521" y="172557"/>
                </a:lnTo>
                <a:lnTo>
                  <a:pt x="304262" y="157379"/>
                </a:lnTo>
                <a:lnTo>
                  <a:pt x="300927" y="150352"/>
                </a:lnTo>
                <a:close/>
              </a:path>
              <a:path w="306705" h="342900" extrusionOk="0">
                <a:moveTo>
                  <a:pt x="45675" y="150352"/>
                </a:moveTo>
                <a:lnTo>
                  <a:pt x="36394" y="150352"/>
                </a:lnTo>
                <a:lnTo>
                  <a:pt x="45513" y="151659"/>
                </a:lnTo>
                <a:lnTo>
                  <a:pt x="45675" y="150352"/>
                </a:lnTo>
                <a:close/>
              </a:path>
              <a:path w="306705" h="342900" extrusionOk="0">
                <a:moveTo>
                  <a:pt x="276486" y="87596"/>
                </a:moveTo>
                <a:lnTo>
                  <a:pt x="240918" y="87596"/>
                </a:lnTo>
                <a:lnTo>
                  <a:pt x="247248" y="99833"/>
                </a:lnTo>
                <a:lnTo>
                  <a:pt x="252479" y="112927"/>
                </a:lnTo>
                <a:lnTo>
                  <a:pt x="256489" y="126758"/>
                </a:lnTo>
                <a:lnTo>
                  <a:pt x="259156" y="141201"/>
                </a:lnTo>
                <a:lnTo>
                  <a:pt x="261761" y="151659"/>
                </a:lnTo>
                <a:lnTo>
                  <a:pt x="270879" y="150352"/>
                </a:lnTo>
                <a:lnTo>
                  <a:pt x="300927" y="150352"/>
                </a:lnTo>
                <a:lnTo>
                  <a:pt x="298338" y="144898"/>
                </a:lnTo>
                <a:lnTo>
                  <a:pt x="289118" y="135971"/>
                </a:lnTo>
                <a:lnTo>
                  <a:pt x="279280" y="92711"/>
                </a:lnTo>
                <a:lnTo>
                  <a:pt x="276486" y="87596"/>
                </a:lnTo>
                <a:close/>
              </a:path>
            </a:pathLst>
          </a:custGeom>
          <a:solidFill>
            <a:srgbClr val="15A18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07" name="Google Shape;307;p12"/>
          <p:cNvSpPr/>
          <p:nvPr/>
        </p:nvSpPr>
        <p:spPr>
          <a:xfrm>
            <a:off x="2325098" y="5564965"/>
            <a:ext cx="312985" cy="164306"/>
          </a:xfrm>
          <a:custGeom>
            <a:avLst/>
            <a:gdLst/>
            <a:ahLst/>
            <a:cxnLst/>
            <a:rect l="l" t="t" r="r" b="b"/>
            <a:pathLst>
              <a:path w="445134" h="233679" extrusionOk="0">
                <a:moveTo>
                  <a:pt x="103049" y="0"/>
                </a:moveTo>
                <a:lnTo>
                  <a:pt x="61634" y="23963"/>
                </a:lnTo>
                <a:lnTo>
                  <a:pt x="29023" y="56153"/>
                </a:lnTo>
                <a:lnTo>
                  <a:pt x="7663" y="93009"/>
                </a:lnTo>
                <a:lnTo>
                  <a:pt x="0" y="130970"/>
                </a:lnTo>
                <a:lnTo>
                  <a:pt x="0" y="233126"/>
                </a:lnTo>
                <a:lnTo>
                  <a:pt x="444809" y="233126"/>
                </a:lnTo>
                <a:lnTo>
                  <a:pt x="444809" y="130970"/>
                </a:lnTo>
                <a:lnTo>
                  <a:pt x="436595" y="93009"/>
                </a:lnTo>
                <a:lnTo>
                  <a:pt x="434313" y="89060"/>
                </a:lnTo>
                <a:lnTo>
                  <a:pt x="221752" y="89060"/>
                </a:lnTo>
                <a:lnTo>
                  <a:pt x="216412" y="86072"/>
                </a:lnTo>
                <a:lnTo>
                  <a:pt x="201533" y="77927"/>
                </a:lnTo>
                <a:lnTo>
                  <a:pt x="178828" y="65853"/>
                </a:lnTo>
                <a:lnTo>
                  <a:pt x="150008" y="51078"/>
                </a:lnTo>
                <a:lnTo>
                  <a:pt x="136251" y="41808"/>
                </a:lnTo>
                <a:lnTo>
                  <a:pt x="124083" y="29959"/>
                </a:lnTo>
                <a:lnTo>
                  <a:pt x="113138" y="15900"/>
                </a:lnTo>
                <a:lnTo>
                  <a:pt x="103049" y="0"/>
                </a:lnTo>
                <a:close/>
              </a:path>
              <a:path w="445134" h="233679" extrusionOk="0">
                <a:moveTo>
                  <a:pt x="223056" y="87750"/>
                </a:moveTo>
                <a:lnTo>
                  <a:pt x="221752" y="89060"/>
                </a:lnTo>
                <a:lnTo>
                  <a:pt x="223056" y="89060"/>
                </a:lnTo>
                <a:lnTo>
                  <a:pt x="223056" y="87750"/>
                </a:lnTo>
                <a:close/>
              </a:path>
              <a:path w="445134" h="233679" extrusionOk="0">
                <a:moveTo>
                  <a:pt x="341759" y="0"/>
                </a:moveTo>
                <a:lnTo>
                  <a:pt x="308007" y="41808"/>
                </a:lnTo>
                <a:lnTo>
                  <a:pt x="265430" y="65853"/>
                </a:lnTo>
                <a:lnTo>
                  <a:pt x="243112" y="77927"/>
                </a:lnTo>
                <a:lnTo>
                  <a:pt x="223056" y="89060"/>
                </a:lnTo>
                <a:lnTo>
                  <a:pt x="434313" y="89060"/>
                </a:lnTo>
                <a:lnTo>
                  <a:pt x="415296" y="56153"/>
                </a:lnTo>
                <a:lnTo>
                  <a:pt x="382991" y="23963"/>
                </a:lnTo>
                <a:lnTo>
                  <a:pt x="341759" y="0"/>
                </a:lnTo>
                <a:close/>
              </a:path>
            </a:pathLst>
          </a:custGeom>
          <a:solidFill>
            <a:srgbClr val="15A18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08" name="Google Shape;308;p12"/>
          <p:cNvSpPr/>
          <p:nvPr/>
        </p:nvSpPr>
        <p:spPr>
          <a:xfrm>
            <a:off x="2373908" y="5357363"/>
            <a:ext cx="215652" cy="241102"/>
          </a:xfrm>
          <a:custGeom>
            <a:avLst/>
            <a:gdLst/>
            <a:ahLst/>
            <a:cxnLst/>
            <a:rect l="l" t="t" r="r" b="b"/>
            <a:pathLst>
              <a:path w="306705" h="342900" extrusionOk="0">
                <a:moveTo>
                  <a:pt x="153637" y="0"/>
                </a:moveTo>
                <a:lnTo>
                  <a:pt x="112524" y="6861"/>
                </a:lnTo>
                <a:lnTo>
                  <a:pt x="76413" y="26022"/>
                </a:lnTo>
                <a:lnTo>
                  <a:pt x="47180" y="55350"/>
                </a:lnTo>
                <a:lnTo>
                  <a:pt x="26702" y="92711"/>
                </a:lnTo>
                <a:lnTo>
                  <a:pt x="16853" y="135971"/>
                </a:lnTo>
                <a:lnTo>
                  <a:pt x="7653" y="144898"/>
                </a:lnTo>
                <a:lnTo>
                  <a:pt x="1872" y="157379"/>
                </a:lnTo>
                <a:lnTo>
                  <a:pt x="0" y="172557"/>
                </a:lnTo>
                <a:lnTo>
                  <a:pt x="2524" y="189574"/>
                </a:lnTo>
                <a:lnTo>
                  <a:pt x="7042" y="202485"/>
                </a:lnTo>
                <a:lnTo>
                  <a:pt x="14248" y="213435"/>
                </a:lnTo>
                <a:lnTo>
                  <a:pt x="23407" y="221933"/>
                </a:lnTo>
                <a:lnTo>
                  <a:pt x="33788" y="227490"/>
                </a:lnTo>
                <a:lnTo>
                  <a:pt x="51232" y="269183"/>
                </a:lnTo>
                <a:lnTo>
                  <a:pt x="77591" y="306097"/>
                </a:lnTo>
                <a:lnTo>
                  <a:pt x="112011" y="332470"/>
                </a:lnTo>
                <a:lnTo>
                  <a:pt x="153637" y="342541"/>
                </a:lnTo>
                <a:lnTo>
                  <a:pt x="194713" y="332470"/>
                </a:lnTo>
                <a:lnTo>
                  <a:pt x="207186" y="322930"/>
                </a:lnTo>
                <a:lnTo>
                  <a:pt x="153637" y="322930"/>
                </a:lnTo>
                <a:lnTo>
                  <a:pt x="130229" y="318783"/>
                </a:lnTo>
                <a:lnTo>
                  <a:pt x="90252" y="290388"/>
                </a:lnTo>
                <a:lnTo>
                  <a:pt x="66844" y="257110"/>
                </a:lnTo>
                <a:lnTo>
                  <a:pt x="50723" y="217030"/>
                </a:lnTo>
                <a:lnTo>
                  <a:pt x="49421" y="210493"/>
                </a:lnTo>
                <a:lnTo>
                  <a:pt x="42907" y="209185"/>
                </a:lnTo>
                <a:lnTo>
                  <a:pt x="20578" y="172782"/>
                </a:lnTo>
                <a:lnTo>
                  <a:pt x="21901" y="162446"/>
                </a:lnTo>
                <a:lnTo>
                  <a:pt x="25911" y="154560"/>
                </a:lnTo>
                <a:lnTo>
                  <a:pt x="32486" y="150352"/>
                </a:lnTo>
                <a:lnTo>
                  <a:pt x="45675" y="150352"/>
                </a:lnTo>
                <a:lnTo>
                  <a:pt x="46815" y="141201"/>
                </a:lnTo>
                <a:lnTo>
                  <a:pt x="49482" y="126758"/>
                </a:lnTo>
                <a:lnTo>
                  <a:pt x="53492" y="112927"/>
                </a:lnTo>
                <a:lnTo>
                  <a:pt x="58723" y="99833"/>
                </a:lnTo>
                <a:lnTo>
                  <a:pt x="65053" y="87596"/>
                </a:lnTo>
                <a:lnTo>
                  <a:pt x="276486" y="87596"/>
                </a:lnTo>
                <a:lnTo>
                  <a:pt x="258874" y="55350"/>
                </a:lnTo>
                <a:lnTo>
                  <a:pt x="229839" y="26022"/>
                </a:lnTo>
                <a:lnTo>
                  <a:pt x="194114" y="6861"/>
                </a:lnTo>
                <a:lnTo>
                  <a:pt x="153637" y="0"/>
                </a:lnTo>
                <a:close/>
              </a:path>
              <a:path w="306705" h="342900" extrusionOk="0">
                <a:moveTo>
                  <a:pt x="300927" y="150352"/>
                </a:moveTo>
                <a:lnTo>
                  <a:pt x="274789" y="150352"/>
                </a:lnTo>
                <a:lnTo>
                  <a:pt x="280813" y="154560"/>
                </a:lnTo>
                <a:lnTo>
                  <a:pt x="284884" y="162446"/>
                </a:lnTo>
                <a:lnTo>
                  <a:pt x="286512" y="172782"/>
                </a:lnTo>
                <a:lnTo>
                  <a:pt x="285209" y="184345"/>
                </a:lnTo>
                <a:lnTo>
                  <a:pt x="281199" y="194865"/>
                </a:lnTo>
                <a:lnTo>
                  <a:pt x="275602" y="202812"/>
                </a:lnTo>
                <a:lnTo>
                  <a:pt x="269272" y="208062"/>
                </a:lnTo>
                <a:lnTo>
                  <a:pt x="263064" y="210493"/>
                </a:lnTo>
                <a:lnTo>
                  <a:pt x="256550" y="210493"/>
                </a:lnTo>
                <a:lnTo>
                  <a:pt x="255247" y="217030"/>
                </a:lnTo>
                <a:lnTo>
                  <a:pt x="239127" y="257110"/>
                </a:lnTo>
                <a:lnTo>
                  <a:pt x="215739" y="290388"/>
                </a:lnTo>
                <a:lnTo>
                  <a:pt x="176292" y="318783"/>
                </a:lnTo>
                <a:lnTo>
                  <a:pt x="153637" y="322930"/>
                </a:lnTo>
                <a:lnTo>
                  <a:pt x="207186" y="322930"/>
                </a:lnTo>
                <a:lnTo>
                  <a:pt x="229194" y="306097"/>
                </a:lnTo>
                <a:lnTo>
                  <a:pt x="255858" y="269183"/>
                </a:lnTo>
                <a:lnTo>
                  <a:pt x="273486" y="227490"/>
                </a:lnTo>
                <a:lnTo>
                  <a:pt x="283683" y="221933"/>
                </a:lnTo>
                <a:lnTo>
                  <a:pt x="292537" y="213435"/>
                </a:lnTo>
                <a:lnTo>
                  <a:pt x="299682" y="202485"/>
                </a:lnTo>
                <a:lnTo>
                  <a:pt x="304750" y="189574"/>
                </a:lnTo>
                <a:lnTo>
                  <a:pt x="306521" y="172557"/>
                </a:lnTo>
                <a:lnTo>
                  <a:pt x="304262" y="157379"/>
                </a:lnTo>
                <a:lnTo>
                  <a:pt x="300927" y="150352"/>
                </a:lnTo>
                <a:close/>
              </a:path>
              <a:path w="306705" h="342900" extrusionOk="0">
                <a:moveTo>
                  <a:pt x="45675" y="150352"/>
                </a:moveTo>
                <a:lnTo>
                  <a:pt x="36394" y="150352"/>
                </a:lnTo>
                <a:lnTo>
                  <a:pt x="45513" y="151659"/>
                </a:lnTo>
                <a:lnTo>
                  <a:pt x="45675" y="150352"/>
                </a:lnTo>
                <a:close/>
              </a:path>
              <a:path w="306705" h="342900" extrusionOk="0">
                <a:moveTo>
                  <a:pt x="276486" y="87596"/>
                </a:moveTo>
                <a:lnTo>
                  <a:pt x="240918" y="87596"/>
                </a:lnTo>
                <a:lnTo>
                  <a:pt x="247248" y="99833"/>
                </a:lnTo>
                <a:lnTo>
                  <a:pt x="252479" y="112927"/>
                </a:lnTo>
                <a:lnTo>
                  <a:pt x="256489" y="126758"/>
                </a:lnTo>
                <a:lnTo>
                  <a:pt x="259156" y="141201"/>
                </a:lnTo>
                <a:lnTo>
                  <a:pt x="261761" y="151659"/>
                </a:lnTo>
                <a:lnTo>
                  <a:pt x="270879" y="150352"/>
                </a:lnTo>
                <a:lnTo>
                  <a:pt x="300927" y="150352"/>
                </a:lnTo>
                <a:lnTo>
                  <a:pt x="298338" y="144898"/>
                </a:lnTo>
                <a:lnTo>
                  <a:pt x="289118" y="135971"/>
                </a:lnTo>
                <a:lnTo>
                  <a:pt x="279280" y="92711"/>
                </a:lnTo>
                <a:lnTo>
                  <a:pt x="276486" y="87596"/>
                </a:lnTo>
                <a:close/>
              </a:path>
            </a:pathLst>
          </a:custGeom>
          <a:solidFill>
            <a:srgbClr val="15A18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09" name="Google Shape;309;p12"/>
          <p:cNvSpPr/>
          <p:nvPr/>
        </p:nvSpPr>
        <p:spPr>
          <a:xfrm>
            <a:off x="2325098" y="5564965"/>
            <a:ext cx="312985" cy="164306"/>
          </a:xfrm>
          <a:custGeom>
            <a:avLst/>
            <a:gdLst/>
            <a:ahLst/>
            <a:cxnLst/>
            <a:rect l="l" t="t" r="r" b="b"/>
            <a:pathLst>
              <a:path w="445134" h="233679" extrusionOk="0">
                <a:moveTo>
                  <a:pt x="103049" y="0"/>
                </a:moveTo>
                <a:lnTo>
                  <a:pt x="61634" y="23963"/>
                </a:lnTo>
                <a:lnTo>
                  <a:pt x="29023" y="56153"/>
                </a:lnTo>
                <a:lnTo>
                  <a:pt x="7663" y="93009"/>
                </a:lnTo>
                <a:lnTo>
                  <a:pt x="0" y="130970"/>
                </a:lnTo>
                <a:lnTo>
                  <a:pt x="0" y="233126"/>
                </a:lnTo>
                <a:lnTo>
                  <a:pt x="444809" y="233126"/>
                </a:lnTo>
                <a:lnTo>
                  <a:pt x="444809" y="130970"/>
                </a:lnTo>
                <a:lnTo>
                  <a:pt x="436595" y="93009"/>
                </a:lnTo>
                <a:lnTo>
                  <a:pt x="434313" y="89060"/>
                </a:lnTo>
                <a:lnTo>
                  <a:pt x="221752" y="89060"/>
                </a:lnTo>
                <a:lnTo>
                  <a:pt x="216412" y="86072"/>
                </a:lnTo>
                <a:lnTo>
                  <a:pt x="201533" y="77927"/>
                </a:lnTo>
                <a:lnTo>
                  <a:pt x="178828" y="65853"/>
                </a:lnTo>
                <a:lnTo>
                  <a:pt x="150008" y="51078"/>
                </a:lnTo>
                <a:lnTo>
                  <a:pt x="136251" y="41808"/>
                </a:lnTo>
                <a:lnTo>
                  <a:pt x="124083" y="29959"/>
                </a:lnTo>
                <a:lnTo>
                  <a:pt x="113138" y="15900"/>
                </a:lnTo>
                <a:lnTo>
                  <a:pt x="103049" y="0"/>
                </a:lnTo>
                <a:close/>
              </a:path>
              <a:path w="445134" h="233679" extrusionOk="0">
                <a:moveTo>
                  <a:pt x="223056" y="87750"/>
                </a:moveTo>
                <a:lnTo>
                  <a:pt x="221752" y="89060"/>
                </a:lnTo>
                <a:lnTo>
                  <a:pt x="223056" y="89060"/>
                </a:lnTo>
                <a:lnTo>
                  <a:pt x="223056" y="87750"/>
                </a:lnTo>
                <a:close/>
              </a:path>
              <a:path w="445134" h="233679" extrusionOk="0">
                <a:moveTo>
                  <a:pt x="341759" y="0"/>
                </a:moveTo>
                <a:lnTo>
                  <a:pt x="308007" y="41808"/>
                </a:lnTo>
                <a:lnTo>
                  <a:pt x="265430" y="65853"/>
                </a:lnTo>
                <a:lnTo>
                  <a:pt x="243112" y="77927"/>
                </a:lnTo>
                <a:lnTo>
                  <a:pt x="223056" y="89060"/>
                </a:lnTo>
                <a:lnTo>
                  <a:pt x="434313" y="89060"/>
                </a:lnTo>
                <a:lnTo>
                  <a:pt x="415296" y="56153"/>
                </a:lnTo>
                <a:lnTo>
                  <a:pt x="382991" y="23963"/>
                </a:lnTo>
                <a:lnTo>
                  <a:pt x="341759" y="0"/>
                </a:lnTo>
                <a:close/>
              </a:path>
            </a:pathLst>
          </a:custGeom>
          <a:solidFill>
            <a:srgbClr val="15A18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10" name="Google Shape;310;p12"/>
          <p:cNvSpPr/>
          <p:nvPr/>
        </p:nvSpPr>
        <p:spPr>
          <a:xfrm>
            <a:off x="2719417" y="5357363"/>
            <a:ext cx="215652" cy="241102"/>
          </a:xfrm>
          <a:custGeom>
            <a:avLst/>
            <a:gdLst/>
            <a:ahLst/>
            <a:cxnLst/>
            <a:rect l="l" t="t" r="r" b="b"/>
            <a:pathLst>
              <a:path w="306705" h="342900" extrusionOk="0">
                <a:moveTo>
                  <a:pt x="153637" y="0"/>
                </a:moveTo>
                <a:lnTo>
                  <a:pt x="112523" y="6861"/>
                </a:lnTo>
                <a:lnTo>
                  <a:pt x="76413" y="26022"/>
                </a:lnTo>
                <a:lnTo>
                  <a:pt x="47180" y="55350"/>
                </a:lnTo>
                <a:lnTo>
                  <a:pt x="26702" y="92711"/>
                </a:lnTo>
                <a:lnTo>
                  <a:pt x="16854" y="135971"/>
                </a:lnTo>
                <a:lnTo>
                  <a:pt x="7653" y="144898"/>
                </a:lnTo>
                <a:lnTo>
                  <a:pt x="1872" y="157379"/>
                </a:lnTo>
                <a:lnTo>
                  <a:pt x="0" y="172557"/>
                </a:lnTo>
                <a:lnTo>
                  <a:pt x="2523" y="189574"/>
                </a:lnTo>
                <a:lnTo>
                  <a:pt x="7042" y="202485"/>
                </a:lnTo>
                <a:lnTo>
                  <a:pt x="14248" y="213435"/>
                </a:lnTo>
                <a:lnTo>
                  <a:pt x="23407" y="221933"/>
                </a:lnTo>
                <a:lnTo>
                  <a:pt x="33788" y="227490"/>
                </a:lnTo>
                <a:lnTo>
                  <a:pt x="51232" y="269183"/>
                </a:lnTo>
                <a:lnTo>
                  <a:pt x="77592" y="306097"/>
                </a:lnTo>
                <a:lnTo>
                  <a:pt x="112011" y="332470"/>
                </a:lnTo>
                <a:lnTo>
                  <a:pt x="153637" y="342541"/>
                </a:lnTo>
                <a:lnTo>
                  <a:pt x="194712" y="332470"/>
                </a:lnTo>
                <a:lnTo>
                  <a:pt x="207186" y="322930"/>
                </a:lnTo>
                <a:lnTo>
                  <a:pt x="153637" y="322930"/>
                </a:lnTo>
                <a:lnTo>
                  <a:pt x="130229" y="318783"/>
                </a:lnTo>
                <a:lnTo>
                  <a:pt x="90253" y="290388"/>
                </a:lnTo>
                <a:lnTo>
                  <a:pt x="66845" y="257110"/>
                </a:lnTo>
                <a:lnTo>
                  <a:pt x="50723" y="217030"/>
                </a:lnTo>
                <a:lnTo>
                  <a:pt x="49420" y="210493"/>
                </a:lnTo>
                <a:lnTo>
                  <a:pt x="42908" y="209185"/>
                </a:lnTo>
                <a:lnTo>
                  <a:pt x="20578" y="172782"/>
                </a:lnTo>
                <a:lnTo>
                  <a:pt x="21901" y="162446"/>
                </a:lnTo>
                <a:lnTo>
                  <a:pt x="25911" y="154560"/>
                </a:lnTo>
                <a:lnTo>
                  <a:pt x="32486" y="150352"/>
                </a:lnTo>
                <a:lnTo>
                  <a:pt x="45675" y="150352"/>
                </a:lnTo>
                <a:lnTo>
                  <a:pt x="46816" y="141201"/>
                </a:lnTo>
                <a:lnTo>
                  <a:pt x="49482" y="126758"/>
                </a:lnTo>
                <a:lnTo>
                  <a:pt x="53492" y="112927"/>
                </a:lnTo>
                <a:lnTo>
                  <a:pt x="58723" y="99833"/>
                </a:lnTo>
                <a:lnTo>
                  <a:pt x="65053" y="87596"/>
                </a:lnTo>
                <a:lnTo>
                  <a:pt x="276486" y="87596"/>
                </a:lnTo>
                <a:lnTo>
                  <a:pt x="258874" y="55350"/>
                </a:lnTo>
                <a:lnTo>
                  <a:pt x="229840" y="26022"/>
                </a:lnTo>
                <a:lnTo>
                  <a:pt x="194114" y="6861"/>
                </a:lnTo>
                <a:lnTo>
                  <a:pt x="153637" y="0"/>
                </a:lnTo>
                <a:close/>
              </a:path>
              <a:path w="306705" h="342900" extrusionOk="0">
                <a:moveTo>
                  <a:pt x="300927" y="150352"/>
                </a:moveTo>
                <a:lnTo>
                  <a:pt x="274788" y="150352"/>
                </a:lnTo>
                <a:lnTo>
                  <a:pt x="280813" y="154560"/>
                </a:lnTo>
                <a:lnTo>
                  <a:pt x="284884" y="162446"/>
                </a:lnTo>
                <a:lnTo>
                  <a:pt x="286512" y="172782"/>
                </a:lnTo>
                <a:lnTo>
                  <a:pt x="285210" y="184345"/>
                </a:lnTo>
                <a:lnTo>
                  <a:pt x="281200" y="194865"/>
                </a:lnTo>
                <a:lnTo>
                  <a:pt x="275603" y="202812"/>
                </a:lnTo>
                <a:lnTo>
                  <a:pt x="269272" y="208062"/>
                </a:lnTo>
                <a:lnTo>
                  <a:pt x="263064" y="210493"/>
                </a:lnTo>
                <a:lnTo>
                  <a:pt x="256550" y="210493"/>
                </a:lnTo>
                <a:lnTo>
                  <a:pt x="255248" y="217030"/>
                </a:lnTo>
                <a:lnTo>
                  <a:pt x="239127" y="257110"/>
                </a:lnTo>
                <a:lnTo>
                  <a:pt x="215739" y="290388"/>
                </a:lnTo>
                <a:lnTo>
                  <a:pt x="176291" y="318783"/>
                </a:lnTo>
                <a:lnTo>
                  <a:pt x="153637" y="322930"/>
                </a:lnTo>
                <a:lnTo>
                  <a:pt x="207186" y="322930"/>
                </a:lnTo>
                <a:lnTo>
                  <a:pt x="229193" y="306097"/>
                </a:lnTo>
                <a:lnTo>
                  <a:pt x="255858" y="269183"/>
                </a:lnTo>
                <a:lnTo>
                  <a:pt x="273485" y="227490"/>
                </a:lnTo>
                <a:lnTo>
                  <a:pt x="283683" y="221933"/>
                </a:lnTo>
                <a:lnTo>
                  <a:pt x="292537" y="213435"/>
                </a:lnTo>
                <a:lnTo>
                  <a:pt x="299682" y="202485"/>
                </a:lnTo>
                <a:lnTo>
                  <a:pt x="304750" y="189574"/>
                </a:lnTo>
                <a:lnTo>
                  <a:pt x="306521" y="172557"/>
                </a:lnTo>
                <a:lnTo>
                  <a:pt x="304261" y="157379"/>
                </a:lnTo>
                <a:lnTo>
                  <a:pt x="300927" y="150352"/>
                </a:lnTo>
                <a:close/>
              </a:path>
              <a:path w="306705" h="342900" extrusionOk="0">
                <a:moveTo>
                  <a:pt x="45675" y="150352"/>
                </a:moveTo>
                <a:lnTo>
                  <a:pt x="36394" y="150352"/>
                </a:lnTo>
                <a:lnTo>
                  <a:pt x="45513" y="151659"/>
                </a:lnTo>
                <a:lnTo>
                  <a:pt x="45675" y="150352"/>
                </a:lnTo>
                <a:close/>
              </a:path>
              <a:path w="306705" h="342900" extrusionOk="0">
                <a:moveTo>
                  <a:pt x="276486" y="87596"/>
                </a:moveTo>
                <a:lnTo>
                  <a:pt x="240917" y="87596"/>
                </a:lnTo>
                <a:lnTo>
                  <a:pt x="247248" y="99833"/>
                </a:lnTo>
                <a:lnTo>
                  <a:pt x="252479" y="112927"/>
                </a:lnTo>
                <a:lnTo>
                  <a:pt x="256489" y="126758"/>
                </a:lnTo>
                <a:lnTo>
                  <a:pt x="259156" y="141201"/>
                </a:lnTo>
                <a:lnTo>
                  <a:pt x="261761" y="151659"/>
                </a:lnTo>
                <a:lnTo>
                  <a:pt x="270880" y="150352"/>
                </a:lnTo>
                <a:lnTo>
                  <a:pt x="300927" y="150352"/>
                </a:lnTo>
                <a:lnTo>
                  <a:pt x="298338" y="144898"/>
                </a:lnTo>
                <a:lnTo>
                  <a:pt x="289118" y="135971"/>
                </a:lnTo>
                <a:lnTo>
                  <a:pt x="279280" y="92711"/>
                </a:lnTo>
                <a:lnTo>
                  <a:pt x="276486" y="87596"/>
                </a:lnTo>
                <a:close/>
              </a:path>
            </a:pathLst>
          </a:custGeom>
          <a:solidFill>
            <a:srgbClr val="15A18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11" name="Google Shape;311;p12"/>
          <p:cNvSpPr/>
          <p:nvPr/>
        </p:nvSpPr>
        <p:spPr>
          <a:xfrm>
            <a:off x="2670606" y="5564965"/>
            <a:ext cx="312985" cy="164306"/>
          </a:xfrm>
          <a:custGeom>
            <a:avLst/>
            <a:gdLst/>
            <a:ahLst/>
            <a:cxnLst/>
            <a:rect l="l" t="t" r="r" b="b"/>
            <a:pathLst>
              <a:path w="445135" h="233679" extrusionOk="0">
                <a:moveTo>
                  <a:pt x="103050" y="0"/>
                </a:moveTo>
                <a:lnTo>
                  <a:pt x="61634" y="23963"/>
                </a:lnTo>
                <a:lnTo>
                  <a:pt x="29023" y="56153"/>
                </a:lnTo>
                <a:lnTo>
                  <a:pt x="7663" y="93009"/>
                </a:lnTo>
                <a:lnTo>
                  <a:pt x="0" y="130970"/>
                </a:lnTo>
                <a:lnTo>
                  <a:pt x="0" y="233126"/>
                </a:lnTo>
                <a:lnTo>
                  <a:pt x="444809" y="233126"/>
                </a:lnTo>
                <a:lnTo>
                  <a:pt x="444809" y="130970"/>
                </a:lnTo>
                <a:lnTo>
                  <a:pt x="436596" y="93009"/>
                </a:lnTo>
                <a:lnTo>
                  <a:pt x="434314" y="89060"/>
                </a:lnTo>
                <a:lnTo>
                  <a:pt x="221753" y="89060"/>
                </a:lnTo>
                <a:lnTo>
                  <a:pt x="216413" y="86072"/>
                </a:lnTo>
                <a:lnTo>
                  <a:pt x="201534" y="77927"/>
                </a:lnTo>
                <a:lnTo>
                  <a:pt x="178829" y="65853"/>
                </a:lnTo>
                <a:lnTo>
                  <a:pt x="150009" y="51078"/>
                </a:lnTo>
                <a:lnTo>
                  <a:pt x="136251" y="41808"/>
                </a:lnTo>
                <a:lnTo>
                  <a:pt x="124084" y="29959"/>
                </a:lnTo>
                <a:lnTo>
                  <a:pt x="113139" y="15900"/>
                </a:lnTo>
                <a:lnTo>
                  <a:pt x="103050" y="0"/>
                </a:lnTo>
                <a:close/>
              </a:path>
              <a:path w="445135" h="233679" extrusionOk="0">
                <a:moveTo>
                  <a:pt x="223057" y="87750"/>
                </a:moveTo>
                <a:lnTo>
                  <a:pt x="221753" y="89060"/>
                </a:lnTo>
                <a:lnTo>
                  <a:pt x="223057" y="89060"/>
                </a:lnTo>
                <a:lnTo>
                  <a:pt x="223057" y="87750"/>
                </a:lnTo>
                <a:close/>
              </a:path>
              <a:path w="445135" h="233679" extrusionOk="0">
                <a:moveTo>
                  <a:pt x="341760" y="0"/>
                </a:moveTo>
                <a:lnTo>
                  <a:pt x="308008" y="41808"/>
                </a:lnTo>
                <a:lnTo>
                  <a:pt x="265431" y="65853"/>
                </a:lnTo>
                <a:lnTo>
                  <a:pt x="243113" y="77927"/>
                </a:lnTo>
                <a:lnTo>
                  <a:pt x="223057" y="89060"/>
                </a:lnTo>
                <a:lnTo>
                  <a:pt x="434314" y="89060"/>
                </a:lnTo>
                <a:lnTo>
                  <a:pt x="415297" y="56153"/>
                </a:lnTo>
                <a:lnTo>
                  <a:pt x="382992" y="23963"/>
                </a:lnTo>
                <a:lnTo>
                  <a:pt x="341760" y="0"/>
                </a:lnTo>
                <a:close/>
              </a:path>
            </a:pathLst>
          </a:custGeom>
          <a:solidFill>
            <a:srgbClr val="15A18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12" name="Google Shape;312;p12"/>
          <p:cNvSpPr/>
          <p:nvPr/>
        </p:nvSpPr>
        <p:spPr>
          <a:xfrm>
            <a:off x="2719417" y="5357363"/>
            <a:ext cx="215652" cy="241102"/>
          </a:xfrm>
          <a:custGeom>
            <a:avLst/>
            <a:gdLst/>
            <a:ahLst/>
            <a:cxnLst/>
            <a:rect l="l" t="t" r="r" b="b"/>
            <a:pathLst>
              <a:path w="306705" h="342900" extrusionOk="0">
                <a:moveTo>
                  <a:pt x="153637" y="0"/>
                </a:moveTo>
                <a:lnTo>
                  <a:pt x="112523" y="6861"/>
                </a:lnTo>
                <a:lnTo>
                  <a:pt x="76413" y="26022"/>
                </a:lnTo>
                <a:lnTo>
                  <a:pt x="47180" y="55350"/>
                </a:lnTo>
                <a:lnTo>
                  <a:pt x="26702" y="92711"/>
                </a:lnTo>
                <a:lnTo>
                  <a:pt x="16854" y="135971"/>
                </a:lnTo>
                <a:lnTo>
                  <a:pt x="7653" y="144898"/>
                </a:lnTo>
                <a:lnTo>
                  <a:pt x="1872" y="157379"/>
                </a:lnTo>
                <a:lnTo>
                  <a:pt x="0" y="172557"/>
                </a:lnTo>
                <a:lnTo>
                  <a:pt x="2523" y="189574"/>
                </a:lnTo>
                <a:lnTo>
                  <a:pt x="7042" y="202485"/>
                </a:lnTo>
                <a:lnTo>
                  <a:pt x="14248" y="213435"/>
                </a:lnTo>
                <a:lnTo>
                  <a:pt x="23407" y="221933"/>
                </a:lnTo>
                <a:lnTo>
                  <a:pt x="33788" y="227490"/>
                </a:lnTo>
                <a:lnTo>
                  <a:pt x="51232" y="269183"/>
                </a:lnTo>
                <a:lnTo>
                  <a:pt x="77592" y="306097"/>
                </a:lnTo>
                <a:lnTo>
                  <a:pt x="112011" y="332470"/>
                </a:lnTo>
                <a:lnTo>
                  <a:pt x="153637" y="342541"/>
                </a:lnTo>
                <a:lnTo>
                  <a:pt x="194712" y="332470"/>
                </a:lnTo>
                <a:lnTo>
                  <a:pt x="207186" y="322930"/>
                </a:lnTo>
                <a:lnTo>
                  <a:pt x="153637" y="322930"/>
                </a:lnTo>
                <a:lnTo>
                  <a:pt x="130229" y="318783"/>
                </a:lnTo>
                <a:lnTo>
                  <a:pt x="90253" y="290388"/>
                </a:lnTo>
                <a:lnTo>
                  <a:pt x="66845" y="257110"/>
                </a:lnTo>
                <a:lnTo>
                  <a:pt x="50723" y="217030"/>
                </a:lnTo>
                <a:lnTo>
                  <a:pt x="49420" y="210493"/>
                </a:lnTo>
                <a:lnTo>
                  <a:pt x="42908" y="209185"/>
                </a:lnTo>
                <a:lnTo>
                  <a:pt x="20578" y="172782"/>
                </a:lnTo>
                <a:lnTo>
                  <a:pt x="21901" y="162446"/>
                </a:lnTo>
                <a:lnTo>
                  <a:pt x="25911" y="154560"/>
                </a:lnTo>
                <a:lnTo>
                  <a:pt x="32486" y="150352"/>
                </a:lnTo>
                <a:lnTo>
                  <a:pt x="45675" y="150352"/>
                </a:lnTo>
                <a:lnTo>
                  <a:pt x="46816" y="141201"/>
                </a:lnTo>
                <a:lnTo>
                  <a:pt x="49482" y="126758"/>
                </a:lnTo>
                <a:lnTo>
                  <a:pt x="53492" y="112927"/>
                </a:lnTo>
                <a:lnTo>
                  <a:pt x="58723" y="99833"/>
                </a:lnTo>
                <a:lnTo>
                  <a:pt x="65053" y="87596"/>
                </a:lnTo>
                <a:lnTo>
                  <a:pt x="276486" y="87596"/>
                </a:lnTo>
                <a:lnTo>
                  <a:pt x="258874" y="55350"/>
                </a:lnTo>
                <a:lnTo>
                  <a:pt x="229840" y="26022"/>
                </a:lnTo>
                <a:lnTo>
                  <a:pt x="194114" y="6861"/>
                </a:lnTo>
                <a:lnTo>
                  <a:pt x="153637" y="0"/>
                </a:lnTo>
                <a:close/>
              </a:path>
              <a:path w="306705" h="342900" extrusionOk="0">
                <a:moveTo>
                  <a:pt x="300927" y="150352"/>
                </a:moveTo>
                <a:lnTo>
                  <a:pt x="274788" y="150352"/>
                </a:lnTo>
                <a:lnTo>
                  <a:pt x="280813" y="154560"/>
                </a:lnTo>
                <a:lnTo>
                  <a:pt x="284884" y="162446"/>
                </a:lnTo>
                <a:lnTo>
                  <a:pt x="286512" y="172782"/>
                </a:lnTo>
                <a:lnTo>
                  <a:pt x="285210" y="184345"/>
                </a:lnTo>
                <a:lnTo>
                  <a:pt x="281200" y="194865"/>
                </a:lnTo>
                <a:lnTo>
                  <a:pt x="275603" y="202812"/>
                </a:lnTo>
                <a:lnTo>
                  <a:pt x="269272" y="208062"/>
                </a:lnTo>
                <a:lnTo>
                  <a:pt x="263064" y="210493"/>
                </a:lnTo>
                <a:lnTo>
                  <a:pt x="256550" y="210493"/>
                </a:lnTo>
                <a:lnTo>
                  <a:pt x="255248" y="217030"/>
                </a:lnTo>
                <a:lnTo>
                  <a:pt x="239127" y="257110"/>
                </a:lnTo>
                <a:lnTo>
                  <a:pt x="215739" y="290388"/>
                </a:lnTo>
                <a:lnTo>
                  <a:pt x="176291" y="318783"/>
                </a:lnTo>
                <a:lnTo>
                  <a:pt x="153637" y="322930"/>
                </a:lnTo>
                <a:lnTo>
                  <a:pt x="207186" y="322930"/>
                </a:lnTo>
                <a:lnTo>
                  <a:pt x="229193" y="306097"/>
                </a:lnTo>
                <a:lnTo>
                  <a:pt x="255858" y="269183"/>
                </a:lnTo>
                <a:lnTo>
                  <a:pt x="273485" y="227490"/>
                </a:lnTo>
                <a:lnTo>
                  <a:pt x="283683" y="221933"/>
                </a:lnTo>
                <a:lnTo>
                  <a:pt x="292537" y="213435"/>
                </a:lnTo>
                <a:lnTo>
                  <a:pt x="299682" y="202485"/>
                </a:lnTo>
                <a:lnTo>
                  <a:pt x="304750" y="189574"/>
                </a:lnTo>
                <a:lnTo>
                  <a:pt x="306521" y="172557"/>
                </a:lnTo>
                <a:lnTo>
                  <a:pt x="304261" y="157379"/>
                </a:lnTo>
                <a:lnTo>
                  <a:pt x="300927" y="150352"/>
                </a:lnTo>
                <a:close/>
              </a:path>
              <a:path w="306705" h="342900" extrusionOk="0">
                <a:moveTo>
                  <a:pt x="45675" y="150352"/>
                </a:moveTo>
                <a:lnTo>
                  <a:pt x="36394" y="150352"/>
                </a:lnTo>
                <a:lnTo>
                  <a:pt x="45513" y="151659"/>
                </a:lnTo>
                <a:lnTo>
                  <a:pt x="45675" y="150352"/>
                </a:lnTo>
                <a:close/>
              </a:path>
              <a:path w="306705" h="342900" extrusionOk="0">
                <a:moveTo>
                  <a:pt x="276486" y="87596"/>
                </a:moveTo>
                <a:lnTo>
                  <a:pt x="240917" y="87596"/>
                </a:lnTo>
                <a:lnTo>
                  <a:pt x="247248" y="99833"/>
                </a:lnTo>
                <a:lnTo>
                  <a:pt x="252479" y="112927"/>
                </a:lnTo>
                <a:lnTo>
                  <a:pt x="256489" y="126758"/>
                </a:lnTo>
                <a:lnTo>
                  <a:pt x="259156" y="141201"/>
                </a:lnTo>
                <a:lnTo>
                  <a:pt x="261761" y="151659"/>
                </a:lnTo>
                <a:lnTo>
                  <a:pt x="270880" y="150352"/>
                </a:lnTo>
                <a:lnTo>
                  <a:pt x="300927" y="150352"/>
                </a:lnTo>
                <a:lnTo>
                  <a:pt x="298338" y="144898"/>
                </a:lnTo>
                <a:lnTo>
                  <a:pt x="289118" y="135971"/>
                </a:lnTo>
                <a:lnTo>
                  <a:pt x="279280" y="92711"/>
                </a:lnTo>
                <a:lnTo>
                  <a:pt x="276486" y="87596"/>
                </a:lnTo>
                <a:close/>
              </a:path>
            </a:pathLst>
          </a:custGeom>
          <a:solidFill>
            <a:srgbClr val="15A18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13" name="Google Shape;313;p12"/>
          <p:cNvSpPr/>
          <p:nvPr/>
        </p:nvSpPr>
        <p:spPr>
          <a:xfrm>
            <a:off x="2670606" y="5564965"/>
            <a:ext cx="312985" cy="164306"/>
          </a:xfrm>
          <a:custGeom>
            <a:avLst/>
            <a:gdLst/>
            <a:ahLst/>
            <a:cxnLst/>
            <a:rect l="l" t="t" r="r" b="b"/>
            <a:pathLst>
              <a:path w="445135" h="233679" extrusionOk="0">
                <a:moveTo>
                  <a:pt x="103050" y="0"/>
                </a:moveTo>
                <a:lnTo>
                  <a:pt x="61634" y="23963"/>
                </a:lnTo>
                <a:lnTo>
                  <a:pt x="29023" y="56153"/>
                </a:lnTo>
                <a:lnTo>
                  <a:pt x="7663" y="93009"/>
                </a:lnTo>
                <a:lnTo>
                  <a:pt x="0" y="130970"/>
                </a:lnTo>
                <a:lnTo>
                  <a:pt x="0" y="233126"/>
                </a:lnTo>
                <a:lnTo>
                  <a:pt x="444809" y="233126"/>
                </a:lnTo>
                <a:lnTo>
                  <a:pt x="444809" y="130970"/>
                </a:lnTo>
                <a:lnTo>
                  <a:pt x="436596" y="93009"/>
                </a:lnTo>
                <a:lnTo>
                  <a:pt x="434314" y="89060"/>
                </a:lnTo>
                <a:lnTo>
                  <a:pt x="221753" y="89060"/>
                </a:lnTo>
                <a:lnTo>
                  <a:pt x="216413" y="86072"/>
                </a:lnTo>
                <a:lnTo>
                  <a:pt x="201534" y="77927"/>
                </a:lnTo>
                <a:lnTo>
                  <a:pt x="178829" y="65853"/>
                </a:lnTo>
                <a:lnTo>
                  <a:pt x="150009" y="51078"/>
                </a:lnTo>
                <a:lnTo>
                  <a:pt x="136251" y="41808"/>
                </a:lnTo>
                <a:lnTo>
                  <a:pt x="124084" y="29959"/>
                </a:lnTo>
                <a:lnTo>
                  <a:pt x="113139" y="15900"/>
                </a:lnTo>
                <a:lnTo>
                  <a:pt x="103050" y="0"/>
                </a:lnTo>
                <a:close/>
              </a:path>
              <a:path w="445135" h="233679" extrusionOk="0">
                <a:moveTo>
                  <a:pt x="223057" y="87750"/>
                </a:moveTo>
                <a:lnTo>
                  <a:pt x="221753" y="89060"/>
                </a:lnTo>
                <a:lnTo>
                  <a:pt x="223057" y="89060"/>
                </a:lnTo>
                <a:lnTo>
                  <a:pt x="223057" y="87750"/>
                </a:lnTo>
                <a:close/>
              </a:path>
              <a:path w="445135" h="233679" extrusionOk="0">
                <a:moveTo>
                  <a:pt x="341760" y="0"/>
                </a:moveTo>
                <a:lnTo>
                  <a:pt x="308008" y="41808"/>
                </a:lnTo>
                <a:lnTo>
                  <a:pt x="265431" y="65853"/>
                </a:lnTo>
                <a:lnTo>
                  <a:pt x="243113" y="77927"/>
                </a:lnTo>
                <a:lnTo>
                  <a:pt x="223057" y="89060"/>
                </a:lnTo>
                <a:lnTo>
                  <a:pt x="434314" y="89060"/>
                </a:lnTo>
                <a:lnTo>
                  <a:pt x="415297" y="56153"/>
                </a:lnTo>
                <a:lnTo>
                  <a:pt x="382992" y="23963"/>
                </a:lnTo>
                <a:lnTo>
                  <a:pt x="341760" y="0"/>
                </a:lnTo>
                <a:close/>
              </a:path>
            </a:pathLst>
          </a:custGeom>
          <a:solidFill>
            <a:srgbClr val="15A18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14" name="Google Shape;314;p12"/>
          <p:cNvSpPr/>
          <p:nvPr/>
        </p:nvSpPr>
        <p:spPr>
          <a:xfrm>
            <a:off x="3064926" y="5357363"/>
            <a:ext cx="215652" cy="241102"/>
          </a:xfrm>
          <a:custGeom>
            <a:avLst/>
            <a:gdLst/>
            <a:ahLst/>
            <a:cxnLst/>
            <a:rect l="l" t="t" r="r" b="b"/>
            <a:pathLst>
              <a:path w="306705" h="342900" extrusionOk="0">
                <a:moveTo>
                  <a:pt x="153637" y="0"/>
                </a:moveTo>
                <a:lnTo>
                  <a:pt x="112523" y="6861"/>
                </a:lnTo>
                <a:lnTo>
                  <a:pt x="76413" y="26022"/>
                </a:lnTo>
                <a:lnTo>
                  <a:pt x="47180" y="55350"/>
                </a:lnTo>
                <a:lnTo>
                  <a:pt x="26702" y="92711"/>
                </a:lnTo>
                <a:lnTo>
                  <a:pt x="16854" y="135971"/>
                </a:lnTo>
                <a:lnTo>
                  <a:pt x="7653" y="144898"/>
                </a:lnTo>
                <a:lnTo>
                  <a:pt x="1872" y="157379"/>
                </a:lnTo>
                <a:lnTo>
                  <a:pt x="0" y="172557"/>
                </a:lnTo>
                <a:lnTo>
                  <a:pt x="2523" y="189574"/>
                </a:lnTo>
                <a:lnTo>
                  <a:pt x="7042" y="202485"/>
                </a:lnTo>
                <a:lnTo>
                  <a:pt x="14248" y="213435"/>
                </a:lnTo>
                <a:lnTo>
                  <a:pt x="23407" y="221933"/>
                </a:lnTo>
                <a:lnTo>
                  <a:pt x="33788" y="227490"/>
                </a:lnTo>
                <a:lnTo>
                  <a:pt x="51232" y="269183"/>
                </a:lnTo>
                <a:lnTo>
                  <a:pt x="77592" y="306097"/>
                </a:lnTo>
                <a:lnTo>
                  <a:pt x="112011" y="332470"/>
                </a:lnTo>
                <a:lnTo>
                  <a:pt x="153637" y="342541"/>
                </a:lnTo>
                <a:lnTo>
                  <a:pt x="194712" y="332470"/>
                </a:lnTo>
                <a:lnTo>
                  <a:pt x="207186" y="322930"/>
                </a:lnTo>
                <a:lnTo>
                  <a:pt x="153637" y="322930"/>
                </a:lnTo>
                <a:lnTo>
                  <a:pt x="130229" y="318783"/>
                </a:lnTo>
                <a:lnTo>
                  <a:pt x="90252" y="290388"/>
                </a:lnTo>
                <a:lnTo>
                  <a:pt x="66844" y="257110"/>
                </a:lnTo>
                <a:lnTo>
                  <a:pt x="50723" y="217030"/>
                </a:lnTo>
                <a:lnTo>
                  <a:pt x="49420" y="210493"/>
                </a:lnTo>
                <a:lnTo>
                  <a:pt x="42907" y="209185"/>
                </a:lnTo>
                <a:lnTo>
                  <a:pt x="20578" y="172782"/>
                </a:lnTo>
                <a:lnTo>
                  <a:pt x="21901" y="162446"/>
                </a:lnTo>
                <a:lnTo>
                  <a:pt x="25910" y="154560"/>
                </a:lnTo>
                <a:lnTo>
                  <a:pt x="32485" y="150352"/>
                </a:lnTo>
                <a:lnTo>
                  <a:pt x="45675" y="150352"/>
                </a:lnTo>
                <a:lnTo>
                  <a:pt x="46816" y="141201"/>
                </a:lnTo>
                <a:lnTo>
                  <a:pt x="49482" y="126758"/>
                </a:lnTo>
                <a:lnTo>
                  <a:pt x="53492" y="112927"/>
                </a:lnTo>
                <a:lnTo>
                  <a:pt x="58723" y="99833"/>
                </a:lnTo>
                <a:lnTo>
                  <a:pt x="65053" y="87596"/>
                </a:lnTo>
                <a:lnTo>
                  <a:pt x="276486" y="87596"/>
                </a:lnTo>
                <a:lnTo>
                  <a:pt x="258874" y="55350"/>
                </a:lnTo>
                <a:lnTo>
                  <a:pt x="229840" y="26022"/>
                </a:lnTo>
                <a:lnTo>
                  <a:pt x="194114" y="6861"/>
                </a:lnTo>
                <a:lnTo>
                  <a:pt x="153637" y="0"/>
                </a:lnTo>
                <a:close/>
              </a:path>
              <a:path w="306705" h="342900" extrusionOk="0">
                <a:moveTo>
                  <a:pt x="300927" y="150352"/>
                </a:moveTo>
                <a:lnTo>
                  <a:pt x="274788" y="150352"/>
                </a:lnTo>
                <a:lnTo>
                  <a:pt x="280813" y="154560"/>
                </a:lnTo>
                <a:lnTo>
                  <a:pt x="284884" y="162446"/>
                </a:lnTo>
                <a:lnTo>
                  <a:pt x="286512" y="172782"/>
                </a:lnTo>
                <a:lnTo>
                  <a:pt x="285210" y="184345"/>
                </a:lnTo>
                <a:lnTo>
                  <a:pt x="281199" y="194865"/>
                </a:lnTo>
                <a:lnTo>
                  <a:pt x="275602" y="202812"/>
                </a:lnTo>
                <a:lnTo>
                  <a:pt x="269271" y="208062"/>
                </a:lnTo>
                <a:lnTo>
                  <a:pt x="263064" y="210493"/>
                </a:lnTo>
                <a:lnTo>
                  <a:pt x="256550" y="210493"/>
                </a:lnTo>
                <a:lnTo>
                  <a:pt x="255247" y="217030"/>
                </a:lnTo>
                <a:lnTo>
                  <a:pt x="239126" y="257110"/>
                </a:lnTo>
                <a:lnTo>
                  <a:pt x="215739" y="290388"/>
                </a:lnTo>
                <a:lnTo>
                  <a:pt x="176291" y="318783"/>
                </a:lnTo>
                <a:lnTo>
                  <a:pt x="153637" y="322930"/>
                </a:lnTo>
                <a:lnTo>
                  <a:pt x="207186" y="322930"/>
                </a:lnTo>
                <a:lnTo>
                  <a:pt x="229193" y="306097"/>
                </a:lnTo>
                <a:lnTo>
                  <a:pt x="255858" y="269183"/>
                </a:lnTo>
                <a:lnTo>
                  <a:pt x="273485" y="227490"/>
                </a:lnTo>
                <a:lnTo>
                  <a:pt x="283683" y="221933"/>
                </a:lnTo>
                <a:lnTo>
                  <a:pt x="292537" y="213435"/>
                </a:lnTo>
                <a:lnTo>
                  <a:pt x="299682" y="202485"/>
                </a:lnTo>
                <a:lnTo>
                  <a:pt x="304750" y="189574"/>
                </a:lnTo>
                <a:lnTo>
                  <a:pt x="306521" y="172557"/>
                </a:lnTo>
                <a:lnTo>
                  <a:pt x="304261" y="157379"/>
                </a:lnTo>
                <a:lnTo>
                  <a:pt x="300927" y="150352"/>
                </a:lnTo>
                <a:close/>
              </a:path>
              <a:path w="306705" h="342900" extrusionOk="0">
                <a:moveTo>
                  <a:pt x="45675" y="150352"/>
                </a:moveTo>
                <a:lnTo>
                  <a:pt x="36394" y="150352"/>
                </a:lnTo>
                <a:lnTo>
                  <a:pt x="45513" y="151659"/>
                </a:lnTo>
                <a:lnTo>
                  <a:pt x="45675" y="150352"/>
                </a:lnTo>
                <a:close/>
              </a:path>
              <a:path w="306705" h="342900" extrusionOk="0">
                <a:moveTo>
                  <a:pt x="276486" y="87596"/>
                </a:moveTo>
                <a:lnTo>
                  <a:pt x="240917" y="87596"/>
                </a:lnTo>
                <a:lnTo>
                  <a:pt x="247248" y="99833"/>
                </a:lnTo>
                <a:lnTo>
                  <a:pt x="252479" y="112927"/>
                </a:lnTo>
                <a:lnTo>
                  <a:pt x="256489" y="126758"/>
                </a:lnTo>
                <a:lnTo>
                  <a:pt x="259156" y="141201"/>
                </a:lnTo>
                <a:lnTo>
                  <a:pt x="261761" y="151659"/>
                </a:lnTo>
                <a:lnTo>
                  <a:pt x="270879" y="150352"/>
                </a:lnTo>
                <a:lnTo>
                  <a:pt x="300927" y="150352"/>
                </a:lnTo>
                <a:lnTo>
                  <a:pt x="298338" y="144898"/>
                </a:lnTo>
                <a:lnTo>
                  <a:pt x="289118" y="135971"/>
                </a:lnTo>
                <a:lnTo>
                  <a:pt x="279280" y="92711"/>
                </a:lnTo>
                <a:lnTo>
                  <a:pt x="276486" y="87596"/>
                </a:lnTo>
                <a:close/>
              </a:path>
            </a:pathLst>
          </a:custGeom>
          <a:solidFill>
            <a:srgbClr val="15A18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15" name="Google Shape;315;p12"/>
          <p:cNvSpPr/>
          <p:nvPr/>
        </p:nvSpPr>
        <p:spPr>
          <a:xfrm>
            <a:off x="3016116" y="5564965"/>
            <a:ext cx="312985" cy="164306"/>
          </a:xfrm>
          <a:custGeom>
            <a:avLst/>
            <a:gdLst/>
            <a:ahLst/>
            <a:cxnLst/>
            <a:rect l="l" t="t" r="r" b="b"/>
            <a:pathLst>
              <a:path w="445135" h="233679" extrusionOk="0">
                <a:moveTo>
                  <a:pt x="103050" y="0"/>
                </a:moveTo>
                <a:lnTo>
                  <a:pt x="61634" y="23963"/>
                </a:lnTo>
                <a:lnTo>
                  <a:pt x="29023" y="56153"/>
                </a:lnTo>
                <a:lnTo>
                  <a:pt x="7663" y="93009"/>
                </a:lnTo>
                <a:lnTo>
                  <a:pt x="0" y="130970"/>
                </a:lnTo>
                <a:lnTo>
                  <a:pt x="0" y="233126"/>
                </a:lnTo>
                <a:lnTo>
                  <a:pt x="444809" y="233126"/>
                </a:lnTo>
                <a:lnTo>
                  <a:pt x="444809" y="130970"/>
                </a:lnTo>
                <a:lnTo>
                  <a:pt x="436596" y="93009"/>
                </a:lnTo>
                <a:lnTo>
                  <a:pt x="434313" y="89060"/>
                </a:lnTo>
                <a:lnTo>
                  <a:pt x="221753" y="89060"/>
                </a:lnTo>
                <a:lnTo>
                  <a:pt x="216413" y="86072"/>
                </a:lnTo>
                <a:lnTo>
                  <a:pt x="201534" y="77927"/>
                </a:lnTo>
                <a:lnTo>
                  <a:pt x="178829" y="65853"/>
                </a:lnTo>
                <a:lnTo>
                  <a:pt x="150009" y="51078"/>
                </a:lnTo>
                <a:lnTo>
                  <a:pt x="136251" y="41808"/>
                </a:lnTo>
                <a:lnTo>
                  <a:pt x="124084" y="29959"/>
                </a:lnTo>
                <a:lnTo>
                  <a:pt x="113139" y="15900"/>
                </a:lnTo>
                <a:lnTo>
                  <a:pt x="103050" y="0"/>
                </a:lnTo>
                <a:close/>
              </a:path>
              <a:path w="445135" h="233679" extrusionOk="0">
                <a:moveTo>
                  <a:pt x="223057" y="87750"/>
                </a:moveTo>
                <a:lnTo>
                  <a:pt x="221753" y="89060"/>
                </a:lnTo>
                <a:lnTo>
                  <a:pt x="223057" y="89060"/>
                </a:lnTo>
                <a:lnTo>
                  <a:pt x="223057" y="87750"/>
                </a:lnTo>
                <a:close/>
              </a:path>
              <a:path w="445135" h="233679" extrusionOk="0">
                <a:moveTo>
                  <a:pt x="341759" y="0"/>
                </a:moveTo>
                <a:lnTo>
                  <a:pt x="308007" y="41808"/>
                </a:lnTo>
                <a:lnTo>
                  <a:pt x="265430" y="65853"/>
                </a:lnTo>
                <a:lnTo>
                  <a:pt x="243112" y="77927"/>
                </a:lnTo>
                <a:lnTo>
                  <a:pt x="223057" y="89060"/>
                </a:lnTo>
                <a:lnTo>
                  <a:pt x="434313" y="89060"/>
                </a:lnTo>
                <a:lnTo>
                  <a:pt x="415296" y="56153"/>
                </a:lnTo>
                <a:lnTo>
                  <a:pt x="382991" y="23963"/>
                </a:lnTo>
                <a:lnTo>
                  <a:pt x="341759" y="0"/>
                </a:lnTo>
                <a:close/>
              </a:path>
            </a:pathLst>
          </a:custGeom>
          <a:solidFill>
            <a:srgbClr val="15A18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16" name="Google Shape;316;p12"/>
          <p:cNvSpPr/>
          <p:nvPr/>
        </p:nvSpPr>
        <p:spPr>
          <a:xfrm>
            <a:off x="3064926" y="5357363"/>
            <a:ext cx="215652" cy="241102"/>
          </a:xfrm>
          <a:custGeom>
            <a:avLst/>
            <a:gdLst/>
            <a:ahLst/>
            <a:cxnLst/>
            <a:rect l="l" t="t" r="r" b="b"/>
            <a:pathLst>
              <a:path w="306705" h="342900" extrusionOk="0">
                <a:moveTo>
                  <a:pt x="153637" y="0"/>
                </a:moveTo>
                <a:lnTo>
                  <a:pt x="112523" y="6861"/>
                </a:lnTo>
                <a:lnTo>
                  <a:pt x="76413" y="26022"/>
                </a:lnTo>
                <a:lnTo>
                  <a:pt x="47180" y="55350"/>
                </a:lnTo>
                <a:lnTo>
                  <a:pt x="26702" y="92711"/>
                </a:lnTo>
                <a:lnTo>
                  <a:pt x="16854" y="135971"/>
                </a:lnTo>
                <a:lnTo>
                  <a:pt x="7653" y="144898"/>
                </a:lnTo>
                <a:lnTo>
                  <a:pt x="1872" y="157379"/>
                </a:lnTo>
                <a:lnTo>
                  <a:pt x="0" y="172557"/>
                </a:lnTo>
                <a:lnTo>
                  <a:pt x="2523" y="189574"/>
                </a:lnTo>
                <a:lnTo>
                  <a:pt x="7042" y="202485"/>
                </a:lnTo>
                <a:lnTo>
                  <a:pt x="14248" y="213435"/>
                </a:lnTo>
                <a:lnTo>
                  <a:pt x="23407" y="221933"/>
                </a:lnTo>
                <a:lnTo>
                  <a:pt x="33788" y="227490"/>
                </a:lnTo>
                <a:lnTo>
                  <a:pt x="51232" y="269183"/>
                </a:lnTo>
                <a:lnTo>
                  <a:pt x="77592" y="306097"/>
                </a:lnTo>
                <a:lnTo>
                  <a:pt x="112011" y="332470"/>
                </a:lnTo>
                <a:lnTo>
                  <a:pt x="153637" y="342541"/>
                </a:lnTo>
                <a:lnTo>
                  <a:pt x="194712" y="332470"/>
                </a:lnTo>
                <a:lnTo>
                  <a:pt x="207186" y="322930"/>
                </a:lnTo>
                <a:lnTo>
                  <a:pt x="153637" y="322930"/>
                </a:lnTo>
                <a:lnTo>
                  <a:pt x="130229" y="318783"/>
                </a:lnTo>
                <a:lnTo>
                  <a:pt x="90252" y="290388"/>
                </a:lnTo>
                <a:lnTo>
                  <a:pt x="66844" y="257110"/>
                </a:lnTo>
                <a:lnTo>
                  <a:pt x="50723" y="217030"/>
                </a:lnTo>
                <a:lnTo>
                  <a:pt x="49420" y="210493"/>
                </a:lnTo>
                <a:lnTo>
                  <a:pt x="42907" y="209185"/>
                </a:lnTo>
                <a:lnTo>
                  <a:pt x="20578" y="172782"/>
                </a:lnTo>
                <a:lnTo>
                  <a:pt x="21901" y="162446"/>
                </a:lnTo>
                <a:lnTo>
                  <a:pt x="25910" y="154560"/>
                </a:lnTo>
                <a:lnTo>
                  <a:pt x="32485" y="150352"/>
                </a:lnTo>
                <a:lnTo>
                  <a:pt x="45675" y="150352"/>
                </a:lnTo>
                <a:lnTo>
                  <a:pt x="46816" y="141201"/>
                </a:lnTo>
                <a:lnTo>
                  <a:pt x="49482" y="126758"/>
                </a:lnTo>
                <a:lnTo>
                  <a:pt x="53492" y="112927"/>
                </a:lnTo>
                <a:lnTo>
                  <a:pt x="58723" y="99833"/>
                </a:lnTo>
                <a:lnTo>
                  <a:pt x="65053" y="87596"/>
                </a:lnTo>
                <a:lnTo>
                  <a:pt x="276486" y="87596"/>
                </a:lnTo>
                <a:lnTo>
                  <a:pt x="258874" y="55350"/>
                </a:lnTo>
                <a:lnTo>
                  <a:pt x="229840" y="26022"/>
                </a:lnTo>
                <a:lnTo>
                  <a:pt x="194114" y="6861"/>
                </a:lnTo>
                <a:lnTo>
                  <a:pt x="153637" y="0"/>
                </a:lnTo>
                <a:close/>
              </a:path>
              <a:path w="306705" h="342900" extrusionOk="0">
                <a:moveTo>
                  <a:pt x="300927" y="150352"/>
                </a:moveTo>
                <a:lnTo>
                  <a:pt x="274788" y="150352"/>
                </a:lnTo>
                <a:lnTo>
                  <a:pt x="280813" y="154560"/>
                </a:lnTo>
                <a:lnTo>
                  <a:pt x="284884" y="162446"/>
                </a:lnTo>
                <a:lnTo>
                  <a:pt x="286512" y="172782"/>
                </a:lnTo>
                <a:lnTo>
                  <a:pt x="285210" y="184345"/>
                </a:lnTo>
                <a:lnTo>
                  <a:pt x="281199" y="194865"/>
                </a:lnTo>
                <a:lnTo>
                  <a:pt x="275602" y="202812"/>
                </a:lnTo>
                <a:lnTo>
                  <a:pt x="269271" y="208062"/>
                </a:lnTo>
                <a:lnTo>
                  <a:pt x="263064" y="210493"/>
                </a:lnTo>
                <a:lnTo>
                  <a:pt x="256550" y="210493"/>
                </a:lnTo>
                <a:lnTo>
                  <a:pt x="255247" y="217030"/>
                </a:lnTo>
                <a:lnTo>
                  <a:pt x="239126" y="257110"/>
                </a:lnTo>
                <a:lnTo>
                  <a:pt x="215739" y="290388"/>
                </a:lnTo>
                <a:lnTo>
                  <a:pt x="176291" y="318783"/>
                </a:lnTo>
                <a:lnTo>
                  <a:pt x="153637" y="322930"/>
                </a:lnTo>
                <a:lnTo>
                  <a:pt x="207186" y="322930"/>
                </a:lnTo>
                <a:lnTo>
                  <a:pt x="229193" y="306097"/>
                </a:lnTo>
                <a:lnTo>
                  <a:pt x="255858" y="269183"/>
                </a:lnTo>
                <a:lnTo>
                  <a:pt x="273485" y="227490"/>
                </a:lnTo>
                <a:lnTo>
                  <a:pt x="283683" y="221933"/>
                </a:lnTo>
                <a:lnTo>
                  <a:pt x="292537" y="213435"/>
                </a:lnTo>
                <a:lnTo>
                  <a:pt x="299682" y="202485"/>
                </a:lnTo>
                <a:lnTo>
                  <a:pt x="304750" y="189574"/>
                </a:lnTo>
                <a:lnTo>
                  <a:pt x="306521" y="172557"/>
                </a:lnTo>
                <a:lnTo>
                  <a:pt x="304261" y="157379"/>
                </a:lnTo>
                <a:lnTo>
                  <a:pt x="300927" y="150352"/>
                </a:lnTo>
                <a:close/>
              </a:path>
              <a:path w="306705" h="342900" extrusionOk="0">
                <a:moveTo>
                  <a:pt x="45675" y="150352"/>
                </a:moveTo>
                <a:lnTo>
                  <a:pt x="36394" y="150352"/>
                </a:lnTo>
                <a:lnTo>
                  <a:pt x="45513" y="151659"/>
                </a:lnTo>
                <a:lnTo>
                  <a:pt x="45675" y="150352"/>
                </a:lnTo>
                <a:close/>
              </a:path>
              <a:path w="306705" h="342900" extrusionOk="0">
                <a:moveTo>
                  <a:pt x="276486" y="87596"/>
                </a:moveTo>
                <a:lnTo>
                  <a:pt x="240917" y="87596"/>
                </a:lnTo>
                <a:lnTo>
                  <a:pt x="247248" y="99833"/>
                </a:lnTo>
                <a:lnTo>
                  <a:pt x="252479" y="112927"/>
                </a:lnTo>
                <a:lnTo>
                  <a:pt x="256489" y="126758"/>
                </a:lnTo>
                <a:lnTo>
                  <a:pt x="259156" y="141201"/>
                </a:lnTo>
                <a:lnTo>
                  <a:pt x="261761" y="151659"/>
                </a:lnTo>
                <a:lnTo>
                  <a:pt x="270879" y="150352"/>
                </a:lnTo>
                <a:lnTo>
                  <a:pt x="300927" y="150352"/>
                </a:lnTo>
                <a:lnTo>
                  <a:pt x="298338" y="144898"/>
                </a:lnTo>
                <a:lnTo>
                  <a:pt x="289118" y="135971"/>
                </a:lnTo>
                <a:lnTo>
                  <a:pt x="279280" y="92711"/>
                </a:lnTo>
                <a:lnTo>
                  <a:pt x="276486" y="87596"/>
                </a:lnTo>
                <a:close/>
              </a:path>
            </a:pathLst>
          </a:custGeom>
          <a:solidFill>
            <a:srgbClr val="15A18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17" name="Google Shape;317;p12"/>
          <p:cNvSpPr/>
          <p:nvPr/>
        </p:nvSpPr>
        <p:spPr>
          <a:xfrm>
            <a:off x="3016116" y="5564965"/>
            <a:ext cx="312985" cy="164306"/>
          </a:xfrm>
          <a:custGeom>
            <a:avLst/>
            <a:gdLst/>
            <a:ahLst/>
            <a:cxnLst/>
            <a:rect l="l" t="t" r="r" b="b"/>
            <a:pathLst>
              <a:path w="445135" h="233679" extrusionOk="0">
                <a:moveTo>
                  <a:pt x="103050" y="0"/>
                </a:moveTo>
                <a:lnTo>
                  <a:pt x="61634" y="23963"/>
                </a:lnTo>
                <a:lnTo>
                  <a:pt x="29023" y="56153"/>
                </a:lnTo>
                <a:lnTo>
                  <a:pt x="7663" y="93009"/>
                </a:lnTo>
                <a:lnTo>
                  <a:pt x="0" y="130970"/>
                </a:lnTo>
                <a:lnTo>
                  <a:pt x="0" y="233126"/>
                </a:lnTo>
                <a:lnTo>
                  <a:pt x="444809" y="233126"/>
                </a:lnTo>
                <a:lnTo>
                  <a:pt x="444809" y="130970"/>
                </a:lnTo>
                <a:lnTo>
                  <a:pt x="436596" y="93009"/>
                </a:lnTo>
                <a:lnTo>
                  <a:pt x="434313" y="89060"/>
                </a:lnTo>
                <a:lnTo>
                  <a:pt x="221753" y="89060"/>
                </a:lnTo>
                <a:lnTo>
                  <a:pt x="216413" y="86072"/>
                </a:lnTo>
                <a:lnTo>
                  <a:pt x="201534" y="77927"/>
                </a:lnTo>
                <a:lnTo>
                  <a:pt x="178829" y="65853"/>
                </a:lnTo>
                <a:lnTo>
                  <a:pt x="150009" y="51078"/>
                </a:lnTo>
                <a:lnTo>
                  <a:pt x="136251" y="41808"/>
                </a:lnTo>
                <a:lnTo>
                  <a:pt x="124084" y="29959"/>
                </a:lnTo>
                <a:lnTo>
                  <a:pt x="113139" y="15900"/>
                </a:lnTo>
                <a:lnTo>
                  <a:pt x="103050" y="0"/>
                </a:lnTo>
                <a:close/>
              </a:path>
              <a:path w="445135" h="233679" extrusionOk="0">
                <a:moveTo>
                  <a:pt x="223057" y="87750"/>
                </a:moveTo>
                <a:lnTo>
                  <a:pt x="221753" y="89060"/>
                </a:lnTo>
                <a:lnTo>
                  <a:pt x="223057" y="89060"/>
                </a:lnTo>
                <a:lnTo>
                  <a:pt x="223057" y="87750"/>
                </a:lnTo>
                <a:close/>
              </a:path>
              <a:path w="445135" h="233679" extrusionOk="0">
                <a:moveTo>
                  <a:pt x="341759" y="0"/>
                </a:moveTo>
                <a:lnTo>
                  <a:pt x="308007" y="41808"/>
                </a:lnTo>
                <a:lnTo>
                  <a:pt x="265430" y="65853"/>
                </a:lnTo>
                <a:lnTo>
                  <a:pt x="243112" y="77927"/>
                </a:lnTo>
                <a:lnTo>
                  <a:pt x="223057" y="89060"/>
                </a:lnTo>
                <a:lnTo>
                  <a:pt x="434313" y="89060"/>
                </a:lnTo>
                <a:lnTo>
                  <a:pt x="415296" y="56153"/>
                </a:lnTo>
                <a:lnTo>
                  <a:pt x="382991" y="23963"/>
                </a:lnTo>
                <a:lnTo>
                  <a:pt x="341759" y="0"/>
                </a:lnTo>
                <a:close/>
              </a:path>
            </a:pathLst>
          </a:custGeom>
          <a:solidFill>
            <a:srgbClr val="15A18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18" name="Google Shape;318;p12"/>
          <p:cNvSpPr/>
          <p:nvPr/>
        </p:nvSpPr>
        <p:spPr>
          <a:xfrm>
            <a:off x="3410435" y="5357363"/>
            <a:ext cx="215652" cy="241102"/>
          </a:xfrm>
          <a:custGeom>
            <a:avLst/>
            <a:gdLst/>
            <a:ahLst/>
            <a:cxnLst/>
            <a:rect l="l" t="t" r="r" b="b"/>
            <a:pathLst>
              <a:path w="306705" h="342900" extrusionOk="0">
                <a:moveTo>
                  <a:pt x="153636" y="0"/>
                </a:moveTo>
                <a:lnTo>
                  <a:pt x="112523" y="6861"/>
                </a:lnTo>
                <a:lnTo>
                  <a:pt x="76412" y="26022"/>
                </a:lnTo>
                <a:lnTo>
                  <a:pt x="47180" y="55350"/>
                </a:lnTo>
                <a:lnTo>
                  <a:pt x="26702" y="92711"/>
                </a:lnTo>
                <a:lnTo>
                  <a:pt x="16853" y="135971"/>
                </a:lnTo>
                <a:lnTo>
                  <a:pt x="7653" y="144898"/>
                </a:lnTo>
                <a:lnTo>
                  <a:pt x="1872" y="157379"/>
                </a:lnTo>
                <a:lnTo>
                  <a:pt x="0" y="172557"/>
                </a:lnTo>
                <a:lnTo>
                  <a:pt x="2524" y="189574"/>
                </a:lnTo>
                <a:lnTo>
                  <a:pt x="7042" y="202485"/>
                </a:lnTo>
                <a:lnTo>
                  <a:pt x="14247" y="213435"/>
                </a:lnTo>
                <a:lnTo>
                  <a:pt x="23407" y="221933"/>
                </a:lnTo>
                <a:lnTo>
                  <a:pt x="33788" y="227490"/>
                </a:lnTo>
                <a:lnTo>
                  <a:pt x="51232" y="269183"/>
                </a:lnTo>
                <a:lnTo>
                  <a:pt x="77591" y="306097"/>
                </a:lnTo>
                <a:lnTo>
                  <a:pt x="112011" y="332470"/>
                </a:lnTo>
                <a:lnTo>
                  <a:pt x="153636" y="342541"/>
                </a:lnTo>
                <a:lnTo>
                  <a:pt x="194712" y="332470"/>
                </a:lnTo>
                <a:lnTo>
                  <a:pt x="207185" y="322930"/>
                </a:lnTo>
                <a:lnTo>
                  <a:pt x="153636" y="322930"/>
                </a:lnTo>
                <a:lnTo>
                  <a:pt x="130228" y="318783"/>
                </a:lnTo>
                <a:lnTo>
                  <a:pt x="90252" y="290388"/>
                </a:lnTo>
                <a:lnTo>
                  <a:pt x="66844" y="257110"/>
                </a:lnTo>
                <a:lnTo>
                  <a:pt x="50723" y="217030"/>
                </a:lnTo>
                <a:lnTo>
                  <a:pt x="49421" y="210493"/>
                </a:lnTo>
                <a:lnTo>
                  <a:pt x="42907" y="209185"/>
                </a:lnTo>
                <a:lnTo>
                  <a:pt x="20578" y="172782"/>
                </a:lnTo>
                <a:lnTo>
                  <a:pt x="21901" y="162446"/>
                </a:lnTo>
                <a:lnTo>
                  <a:pt x="25911" y="154560"/>
                </a:lnTo>
                <a:lnTo>
                  <a:pt x="32485" y="150352"/>
                </a:lnTo>
                <a:lnTo>
                  <a:pt x="45675" y="150352"/>
                </a:lnTo>
                <a:lnTo>
                  <a:pt x="46815" y="141201"/>
                </a:lnTo>
                <a:lnTo>
                  <a:pt x="49482" y="126758"/>
                </a:lnTo>
                <a:lnTo>
                  <a:pt x="53491" y="112927"/>
                </a:lnTo>
                <a:lnTo>
                  <a:pt x="58723" y="99833"/>
                </a:lnTo>
                <a:lnTo>
                  <a:pt x="65053" y="87596"/>
                </a:lnTo>
                <a:lnTo>
                  <a:pt x="276486" y="87596"/>
                </a:lnTo>
                <a:lnTo>
                  <a:pt x="258874" y="55350"/>
                </a:lnTo>
                <a:lnTo>
                  <a:pt x="229839" y="26022"/>
                </a:lnTo>
                <a:lnTo>
                  <a:pt x="194114" y="6861"/>
                </a:lnTo>
                <a:lnTo>
                  <a:pt x="153636" y="0"/>
                </a:lnTo>
                <a:close/>
              </a:path>
              <a:path w="306705" h="342900" extrusionOk="0">
                <a:moveTo>
                  <a:pt x="300926" y="150352"/>
                </a:moveTo>
                <a:lnTo>
                  <a:pt x="274787" y="150352"/>
                </a:lnTo>
                <a:lnTo>
                  <a:pt x="280812" y="154560"/>
                </a:lnTo>
                <a:lnTo>
                  <a:pt x="284883" y="162446"/>
                </a:lnTo>
                <a:lnTo>
                  <a:pt x="286512" y="172782"/>
                </a:lnTo>
                <a:lnTo>
                  <a:pt x="285209" y="184345"/>
                </a:lnTo>
                <a:lnTo>
                  <a:pt x="281199" y="194865"/>
                </a:lnTo>
                <a:lnTo>
                  <a:pt x="275602" y="202812"/>
                </a:lnTo>
                <a:lnTo>
                  <a:pt x="269271" y="208062"/>
                </a:lnTo>
                <a:lnTo>
                  <a:pt x="263063" y="210493"/>
                </a:lnTo>
                <a:lnTo>
                  <a:pt x="256550" y="210493"/>
                </a:lnTo>
                <a:lnTo>
                  <a:pt x="255247" y="217030"/>
                </a:lnTo>
                <a:lnTo>
                  <a:pt x="239126" y="257110"/>
                </a:lnTo>
                <a:lnTo>
                  <a:pt x="215738" y="290388"/>
                </a:lnTo>
                <a:lnTo>
                  <a:pt x="176291" y="318783"/>
                </a:lnTo>
                <a:lnTo>
                  <a:pt x="153636" y="322930"/>
                </a:lnTo>
                <a:lnTo>
                  <a:pt x="207185" y="322930"/>
                </a:lnTo>
                <a:lnTo>
                  <a:pt x="229193" y="306097"/>
                </a:lnTo>
                <a:lnTo>
                  <a:pt x="255858" y="269183"/>
                </a:lnTo>
                <a:lnTo>
                  <a:pt x="273484" y="227490"/>
                </a:lnTo>
                <a:lnTo>
                  <a:pt x="283683" y="221933"/>
                </a:lnTo>
                <a:lnTo>
                  <a:pt x="292537" y="213435"/>
                </a:lnTo>
                <a:lnTo>
                  <a:pt x="299681" y="202485"/>
                </a:lnTo>
                <a:lnTo>
                  <a:pt x="304749" y="189574"/>
                </a:lnTo>
                <a:lnTo>
                  <a:pt x="306520" y="172557"/>
                </a:lnTo>
                <a:lnTo>
                  <a:pt x="304261" y="157379"/>
                </a:lnTo>
                <a:lnTo>
                  <a:pt x="300926" y="150352"/>
                </a:lnTo>
                <a:close/>
              </a:path>
              <a:path w="306705" h="342900" extrusionOk="0">
                <a:moveTo>
                  <a:pt x="45675" y="150352"/>
                </a:moveTo>
                <a:lnTo>
                  <a:pt x="36393" y="150352"/>
                </a:lnTo>
                <a:lnTo>
                  <a:pt x="45512" y="151659"/>
                </a:lnTo>
                <a:lnTo>
                  <a:pt x="45675" y="150352"/>
                </a:lnTo>
                <a:close/>
              </a:path>
              <a:path w="306705" h="342900" extrusionOk="0">
                <a:moveTo>
                  <a:pt x="276486" y="87596"/>
                </a:moveTo>
                <a:lnTo>
                  <a:pt x="240918" y="87596"/>
                </a:lnTo>
                <a:lnTo>
                  <a:pt x="247248" y="99833"/>
                </a:lnTo>
                <a:lnTo>
                  <a:pt x="252479" y="112927"/>
                </a:lnTo>
                <a:lnTo>
                  <a:pt x="256489" y="126758"/>
                </a:lnTo>
                <a:lnTo>
                  <a:pt x="259155" y="141201"/>
                </a:lnTo>
                <a:lnTo>
                  <a:pt x="261761" y="151659"/>
                </a:lnTo>
                <a:lnTo>
                  <a:pt x="270880" y="150352"/>
                </a:lnTo>
                <a:lnTo>
                  <a:pt x="300926" y="150352"/>
                </a:lnTo>
                <a:lnTo>
                  <a:pt x="298337" y="144898"/>
                </a:lnTo>
                <a:lnTo>
                  <a:pt x="289117" y="135971"/>
                </a:lnTo>
                <a:lnTo>
                  <a:pt x="279279" y="92711"/>
                </a:lnTo>
                <a:lnTo>
                  <a:pt x="276486" y="87596"/>
                </a:lnTo>
                <a:close/>
              </a:path>
            </a:pathLst>
          </a:custGeom>
          <a:solidFill>
            <a:srgbClr val="15A18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19" name="Google Shape;319;p12"/>
          <p:cNvSpPr/>
          <p:nvPr/>
        </p:nvSpPr>
        <p:spPr>
          <a:xfrm>
            <a:off x="3361625" y="5564965"/>
            <a:ext cx="312985" cy="164306"/>
          </a:xfrm>
          <a:custGeom>
            <a:avLst/>
            <a:gdLst/>
            <a:ahLst/>
            <a:cxnLst/>
            <a:rect l="l" t="t" r="r" b="b"/>
            <a:pathLst>
              <a:path w="445135" h="233679" extrusionOk="0">
                <a:moveTo>
                  <a:pt x="103049" y="0"/>
                </a:moveTo>
                <a:lnTo>
                  <a:pt x="61633" y="23963"/>
                </a:lnTo>
                <a:lnTo>
                  <a:pt x="29023" y="56153"/>
                </a:lnTo>
                <a:lnTo>
                  <a:pt x="7663" y="93009"/>
                </a:lnTo>
                <a:lnTo>
                  <a:pt x="0" y="130970"/>
                </a:lnTo>
                <a:lnTo>
                  <a:pt x="0" y="233126"/>
                </a:lnTo>
                <a:lnTo>
                  <a:pt x="444808" y="233126"/>
                </a:lnTo>
                <a:lnTo>
                  <a:pt x="444808" y="130970"/>
                </a:lnTo>
                <a:lnTo>
                  <a:pt x="436594" y="93009"/>
                </a:lnTo>
                <a:lnTo>
                  <a:pt x="434312" y="89060"/>
                </a:lnTo>
                <a:lnTo>
                  <a:pt x="221752" y="89060"/>
                </a:lnTo>
                <a:lnTo>
                  <a:pt x="216412" y="86072"/>
                </a:lnTo>
                <a:lnTo>
                  <a:pt x="201533" y="77927"/>
                </a:lnTo>
                <a:lnTo>
                  <a:pt x="178828" y="65853"/>
                </a:lnTo>
                <a:lnTo>
                  <a:pt x="150008" y="51078"/>
                </a:lnTo>
                <a:lnTo>
                  <a:pt x="136250" y="41808"/>
                </a:lnTo>
                <a:lnTo>
                  <a:pt x="124082" y="29959"/>
                </a:lnTo>
                <a:lnTo>
                  <a:pt x="113137" y="15900"/>
                </a:lnTo>
                <a:lnTo>
                  <a:pt x="103049" y="0"/>
                </a:lnTo>
                <a:close/>
              </a:path>
              <a:path w="445135" h="233679" extrusionOk="0">
                <a:moveTo>
                  <a:pt x="223056" y="87750"/>
                </a:moveTo>
                <a:lnTo>
                  <a:pt x="221752" y="89060"/>
                </a:lnTo>
                <a:lnTo>
                  <a:pt x="223056" y="89060"/>
                </a:lnTo>
                <a:lnTo>
                  <a:pt x="223056" y="87750"/>
                </a:lnTo>
                <a:close/>
              </a:path>
              <a:path w="445135" h="233679" extrusionOk="0">
                <a:moveTo>
                  <a:pt x="341759" y="0"/>
                </a:moveTo>
                <a:lnTo>
                  <a:pt x="308007" y="41808"/>
                </a:lnTo>
                <a:lnTo>
                  <a:pt x="265429" y="65853"/>
                </a:lnTo>
                <a:lnTo>
                  <a:pt x="243111" y="77927"/>
                </a:lnTo>
                <a:lnTo>
                  <a:pt x="223056" y="89060"/>
                </a:lnTo>
                <a:lnTo>
                  <a:pt x="434312" y="89060"/>
                </a:lnTo>
                <a:lnTo>
                  <a:pt x="415296" y="56153"/>
                </a:lnTo>
                <a:lnTo>
                  <a:pt x="382991" y="23963"/>
                </a:lnTo>
                <a:lnTo>
                  <a:pt x="341759" y="0"/>
                </a:lnTo>
                <a:close/>
              </a:path>
            </a:pathLst>
          </a:custGeom>
          <a:solidFill>
            <a:srgbClr val="15A18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20" name="Google Shape;320;p12"/>
          <p:cNvSpPr/>
          <p:nvPr/>
        </p:nvSpPr>
        <p:spPr>
          <a:xfrm>
            <a:off x="3410435" y="5357363"/>
            <a:ext cx="215652" cy="241102"/>
          </a:xfrm>
          <a:custGeom>
            <a:avLst/>
            <a:gdLst/>
            <a:ahLst/>
            <a:cxnLst/>
            <a:rect l="l" t="t" r="r" b="b"/>
            <a:pathLst>
              <a:path w="306705" h="342900" extrusionOk="0">
                <a:moveTo>
                  <a:pt x="153636" y="0"/>
                </a:moveTo>
                <a:lnTo>
                  <a:pt x="112523" y="6861"/>
                </a:lnTo>
                <a:lnTo>
                  <a:pt x="76412" y="26022"/>
                </a:lnTo>
                <a:lnTo>
                  <a:pt x="47180" y="55350"/>
                </a:lnTo>
                <a:lnTo>
                  <a:pt x="26702" y="92711"/>
                </a:lnTo>
                <a:lnTo>
                  <a:pt x="16853" y="135971"/>
                </a:lnTo>
                <a:lnTo>
                  <a:pt x="7653" y="144898"/>
                </a:lnTo>
                <a:lnTo>
                  <a:pt x="1872" y="157379"/>
                </a:lnTo>
                <a:lnTo>
                  <a:pt x="0" y="172557"/>
                </a:lnTo>
                <a:lnTo>
                  <a:pt x="2524" y="189574"/>
                </a:lnTo>
                <a:lnTo>
                  <a:pt x="7042" y="202485"/>
                </a:lnTo>
                <a:lnTo>
                  <a:pt x="14247" y="213435"/>
                </a:lnTo>
                <a:lnTo>
                  <a:pt x="23407" y="221933"/>
                </a:lnTo>
                <a:lnTo>
                  <a:pt x="33788" y="227490"/>
                </a:lnTo>
                <a:lnTo>
                  <a:pt x="51232" y="269183"/>
                </a:lnTo>
                <a:lnTo>
                  <a:pt x="77591" y="306097"/>
                </a:lnTo>
                <a:lnTo>
                  <a:pt x="112011" y="332470"/>
                </a:lnTo>
                <a:lnTo>
                  <a:pt x="153636" y="342541"/>
                </a:lnTo>
                <a:lnTo>
                  <a:pt x="194712" y="332470"/>
                </a:lnTo>
                <a:lnTo>
                  <a:pt x="207185" y="322930"/>
                </a:lnTo>
                <a:lnTo>
                  <a:pt x="153636" y="322930"/>
                </a:lnTo>
                <a:lnTo>
                  <a:pt x="130228" y="318783"/>
                </a:lnTo>
                <a:lnTo>
                  <a:pt x="90252" y="290388"/>
                </a:lnTo>
                <a:lnTo>
                  <a:pt x="66844" y="257110"/>
                </a:lnTo>
                <a:lnTo>
                  <a:pt x="50723" y="217030"/>
                </a:lnTo>
                <a:lnTo>
                  <a:pt x="49421" y="210493"/>
                </a:lnTo>
                <a:lnTo>
                  <a:pt x="42907" y="209185"/>
                </a:lnTo>
                <a:lnTo>
                  <a:pt x="20578" y="172782"/>
                </a:lnTo>
                <a:lnTo>
                  <a:pt x="21901" y="162446"/>
                </a:lnTo>
                <a:lnTo>
                  <a:pt x="25911" y="154560"/>
                </a:lnTo>
                <a:lnTo>
                  <a:pt x="32485" y="150352"/>
                </a:lnTo>
                <a:lnTo>
                  <a:pt x="45675" y="150352"/>
                </a:lnTo>
                <a:lnTo>
                  <a:pt x="46815" y="141201"/>
                </a:lnTo>
                <a:lnTo>
                  <a:pt x="49482" y="126758"/>
                </a:lnTo>
                <a:lnTo>
                  <a:pt x="53491" y="112927"/>
                </a:lnTo>
                <a:lnTo>
                  <a:pt x="58723" y="99833"/>
                </a:lnTo>
                <a:lnTo>
                  <a:pt x="65053" y="87596"/>
                </a:lnTo>
                <a:lnTo>
                  <a:pt x="276486" y="87596"/>
                </a:lnTo>
                <a:lnTo>
                  <a:pt x="258874" y="55350"/>
                </a:lnTo>
                <a:lnTo>
                  <a:pt x="229839" y="26022"/>
                </a:lnTo>
                <a:lnTo>
                  <a:pt x="194114" y="6861"/>
                </a:lnTo>
                <a:lnTo>
                  <a:pt x="153636" y="0"/>
                </a:lnTo>
                <a:close/>
              </a:path>
              <a:path w="306705" h="342900" extrusionOk="0">
                <a:moveTo>
                  <a:pt x="300926" y="150352"/>
                </a:moveTo>
                <a:lnTo>
                  <a:pt x="274787" y="150352"/>
                </a:lnTo>
                <a:lnTo>
                  <a:pt x="280812" y="154560"/>
                </a:lnTo>
                <a:lnTo>
                  <a:pt x="284883" y="162446"/>
                </a:lnTo>
                <a:lnTo>
                  <a:pt x="286512" y="172782"/>
                </a:lnTo>
                <a:lnTo>
                  <a:pt x="285209" y="184345"/>
                </a:lnTo>
                <a:lnTo>
                  <a:pt x="281199" y="194865"/>
                </a:lnTo>
                <a:lnTo>
                  <a:pt x="275602" y="202812"/>
                </a:lnTo>
                <a:lnTo>
                  <a:pt x="269271" y="208062"/>
                </a:lnTo>
                <a:lnTo>
                  <a:pt x="263063" y="210493"/>
                </a:lnTo>
                <a:lnTo>
                  <a:pt x="256550" y="210493"/>
                </a:lnTo>
                <a:lnTo>
                  <a:pt x="255247" y="217030"/>
                </a:lnTo>
                <a:lnTo>
                  <a:pt x="239126" y="257110"/>
                </a:lnTo>
                <a:lnTo>
                  <a:pt x="215738" y="290388"/>
                </a:lnTo>
                <a:lnTo>
                  <a:pt x="176291" y="318783"/>
                </a:lnTo>
                <a:lnTo>
                  <a:pt x="153636" y="322930"/>
                </a:lnTo>
                <a:lnTo>
                  <a:pt x="207185" y="322930"/>
                </a:lnTo>
                <a:lnTo>
                  <a:pt x="229193" y="306097"/>
                </a:lnTo>
                <a:lnTo>
                  <a:pt x="255858" y="269183"/>
                </a:lnTo>
                <a:lnTo>
                  <a:pt x="273484" y="227490"/>
                </a:lnTo>
                <a:lnTo>
                  <a:pt x="283683" y="221933"/>
                </a:lnTo>
                <a:lnTo>
                  <a:pt x="292537" y="213435"/>
                </a:lnTo>
                <a:lnTo>
                  <a:pt x="299681" y="202485"/>
                </a:lnTo>
                <a:lnTo>
                  <a:pt x="304749" y="189574"/>
                </a:lnTo>
                <a:lnTo>
                  <a:pt x="306520" y="172557"/>
                </a:lnTo>
                <a:lnTo>
                  <a:pt x="304261" y="157379"/>
                </a:lnTo>
                <a:lnTo>
                  <a:pt x="300926" y="150352"/>
                </a:lnTo>
                <a:close/>
              </a:path>
              <a:path w="306705" h="342900" extrusionOk="0">
                <a:moveTo>
                  <a:pt x="45675" y="150352"/>
                </a:moveTo>
                <a:lnTo>
                  <a:pt x="36393" y="150352"/>
                </a:lnTo>
                <a:lnTo>
                  <a:pt x="45512" y="151659"/>
                </a:lnTo>
                <a:lnTo>
                  <a:pt x="45675" y="150352"/>
                </a:lnTo>
                <a:close/>
              </a:path>
              <a:path w="306705" h="342900" extrusionOk="0">
                <a:moveTo>
                  <a:pt x="276486" y="87596"/>
                </a:moveTo>
                <a:lnTo>
                  <a:pt x="240918" y="87596"/>
                </a:lnTo>
                <a:lnTo>
                  <a:pt x="247248" y="99833"/>
                </a:lnTo>
                <a:lnTo>
                  <a:pt x="252479" y="112927"/>
                </a:lnTo>
                <a:lnTo>
                  <a:pt x="256489" y="126758"/>
                </a:lnTo>
                <a:lnTo>
                  <a:pt x="259155" y="141201"/>
                </a:lnTo>
                <a:lnTo>
                  <a:pt x="261761" y="151659"/>
                </a:lnTo>
                <a:lnTo>
                  <a:pt x="270880" y="150352"/>
                </a:lnTo>
                <a:lnTo>
                  <a:pt x="300926" y="150352"/>
                </a:lnTo>
                <a:lnTo>
                  <a:pt x="298337" y="144898"/>
                </a:lnTo>
                <a:lnTo>
                  <a:pt x="289117" y="135971"/>
                </a:lnTo>
                <a:lnTo>
                  <a:pt x="279279" y="92711"/>
                </a:lnTo>
                <a:lnTo>
                  <a:pt x="276486" y="87596"/>
                </a:lnTo>
                <a:close/>
              </a:path>
            </a:pathLst>
          </a:custGeom>
          <a:solidFill>
            <a:srgbClr val="15A18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21" name="Google Shape;321;p12"/>
          <p:cNvSpPr/>
          <p:nvPr/>
        </p:nvSpPr>
        <p:spPr>
          <a:xfrm>
            <a:off x="3361625" y="5564965"/>
            <a:ext cx="312985" cy="164306"/>
          </a:xfrm>
          <a:custGeom>
            <a:avLst/>
            <a:gdLst/>
            <a:ahLst/>
            <a:cxnLst/>
            <a:rect l="l" t="t" r="r" b="b"/>
            <a:pathLst>
              <a:path w="445135" h="233679" extrusionOk="0">
                <a:moveTo>
                  <a:pt x="103049" y="0"/>
                </a:moveTo>
                <a:lnTo>
                  <a:pt x="61633" y="23963"/>
                </a:lnTo>
                <a:lnTo>
                  <a:pt x="29023" y="56153"/>
                </a:lnTo>
                <a:lnTo>
                  <a:pt x="7663" y="93009"/>
                </a:lnTo>
                <a:lnTo>
                  <a:pt x="0" y="130970"/>
                </a:lnTo>
                <a:lnTo>
                  <a:pt x="0" y="233126"/>
                </a:lnTo>
                <a:lnTo>
                  <a:pt x="444808" y="233126"/>
                </a:lnTo>
                <a:lnTo>
                  <a:pt x="444808" y="130970"/>
                </a:lnTo>
                <a:lnTo>
                  <a:pt x="436594" y="93009"/>
                </a:lnTo>
                <a:lnTo>
                  <a:pt x="434312" y="89060"/>
                </a:lnTo>
                <a:lnTo>
                  <a:pt x="221752" y="89060"/>
                </a:lnTo>
                <a:lnTo>
                  <a:pt x="216412" y="86072"/>
                </a:lnTo>
                <a:lnTo>
                  <a:pt x="201533" y="77927"/>
                </a:lnTo>
                <a:lnTo>
                  <a:pt x="178828" y="65853"/>
                </a:lnTo>
                <a:lnTo>
                  <a:pt x="150008" y="51078"/>
                </a:lnTo>
                <a:lnTo>
                  <a:pt x="136250" y="41808"/>
                </a:lnTo>
                <a:lnTo>
                  <a:pt x="124082" y="29959"/>
                </a:lnTo>
                <a:lnTo>
                  <a:pt x="113137" y="15900"/>
                </a:lnTo>
                <a:lnTo>
                  <a:pt x="103049" y="0"/>
                </a:lnTo>
                <a:close/>
              </a:path>
              <a:path w="445135" h="233679" extrusionOk="0">
                <a:moveTo>
                  <a:pt x="223056" y="87750"/>
                </a:moveTo>
                <a:lnTo>
                  <a:pt x="221752" y="89060"/>
                </a:lnTo>
                <a:lnTo>
                  <a:pt x="223056" y="89060"/>
                </a:lnTo>
                <a:lnTo>
                  <a:pt x="223056" y="87750"/>
                </a:lnTo>
                <a:close/>
              </a:path>
              <a:path w="445135" h="233679" extrusionOk="0">
                <a:moveTo>
                  <a:pt x="341759" y="0"/>
                </a:moveTo>
                <a:lnTo>
                  <a:pt x="308007" y="41808"/>
                </a:lnTo>
                <a:lnTo>
                  <a:pt x="265429" y="65853"/>
                </a:lnTo>
                <a:lnTo>
                  <a:pt x="243111" y="77927"/>
                </a:lnTo>
                <a:lnTo>
                  <a:pt x="223056" y="89060"/>
                </a:lnTo>
                <a:lnTo>
                  <a:pt x="434312" y="89060"/>
                </a:lnTo>
                <a:lnTo>
                  <a:pt x="415296" y="56153"/>
                </a:lnTo>
                <a:lnTo>
                  <a:pt x="382991" y="23963"/>
                </a:lnTo>
                <a:lnTo>
                  <a:pt x="341759" y="0"/>
                </a:lnTo>
                <a:close/>
              </a:path>
            </a:pathLst>
          </a:custGeom>
          <a:solidFill>
            <a:srgbClr val="15A18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22" name="Google Shape;322;p12"/>
          <p:cNvSpPr/>
          <p:nvPr/>
        </p:nvSpPr>
        <p:spPr>
          <a:xfrm>
            <a:off x="2373908" y="4917733"/>
            <a:ext cx="215652" cy="241102"/>
          </a:xfrm>
          <a:custGeom>
            <a:avLst/>
            <a:gdLst/>
            <a:ahLst/>
            <a:cxnLst/>
            <a:rect l="l" t="t" r="r" b="b"/>
            <a:pathLst>
              <a:path w="306705" h="342900" extrusionOk="0">
                <a:moveTo>
                  <a:pt x="153637" y="0"/>
                </a:moveTo>
                <a:lnTo>
                  <a:pt x="112524" y="6861"/>
                </a:lnTo>
                <a:lnTo>
                  <a:pt x="76413" y="26022"/>
                </a:lnTo>
                <a:lnTo>
                  <a:pt x="47180" y="55350"/>
                </a:lnTo>
                <a:lnTo>
                  <a:pt x="26702" y="92711"/>
                </a:lnTo>
                <a:lnTo>
                  <a:pt x="16853" y="135971"/>
                </a:lnTo>
                <a:lnTo>
                  <a:pt x="7653" y="144898"/>
                </a:lnTo>
                <a:lnTo>
                  <a:pt x="1872" y="157379"/>
                </a:lnTo>
                <a:lnTo>
                  <a:pt x="0" y="172557"/>
                </a:lnTo>
                <a:lnTo>
                  <a:pt x="2524" y="189574"/>
                </a:lnTo>
                <a:lnTo>
                  <a:pt x="7042" y="202485"/>
                </a:lnTo>
                <a:lnTo>
                  <a:pt x="14248" y="213435"/>
                </a:lnTo>
                <a:lnTo>
                  <a:pt x="23407" y="221933"/>
                </a:lnTo>
                <a:lnTo>
                  <a:pt x="33788" y="227490"/>
                </a:lnTo>
                <a:lnTo>
                  <a:pt x="51232" y="269183"/>
                </a:lnTo>
                <a:lnTo>
                  <a:pt x="77591" y="306097"/>
                </a:lnTo>
                <a:lnTo>
                  <a:pt x="112011" y="332470"/>
                </a:lnTo>
                <a:lnTo>
                  <a:pt x="153637" y="342541"/>
                </a:lnTo>
                <a:lnTo>
                  <a:pt x="194713" y="332470"/>
                </a:lnTo>
                <a:lnTo>
                  <a:pt x="207186" y="322930"/>
                </a:lnTo>
                <a:lnTo>
                  <a:pt x="153637" y="322930"/>
                </a:lnTo>
                <a:lnTo>
                  <a:pt x="130229" y="318783"/>
                </a:lnTo>
                <a:lnTo>
                  <a:pt x="90252" y="290388"/>
                </a:lnTo>
                <a:lnTo>
                  <a:pt x="66844" y="257110"/>
                </a:lnTo>
                <a:lnTo>
                  <a:pt x="50723" y="217030"/>
                </a:lnTo>
                <a:lnTo>
                  <a:pt x="49421" y="210493"/>
                </a:lnTo>
                <a:lnTo>
                  <a:pt x="42907" y="209185"/>
                </a:lnTo>
                <a:lnTo>
                  <a:pt x="20578" y="172782"/>
                </a:lnTo>
                <a:lnTo>
                  <a:pt x="21901" y="162446"/>
                </a:lnTo>
                <a:lnTo>
                  <a:pt x="25911" y="154560"/>
                </a:lnTo>
                <a:lnTo>
                  <a:pt x="32486" y="150352"/>
                </a:lnTo>
                <a:lnTo>
                  <a:pt x="45675" y="150352"/>
                </a:lnTo>
                <a:lnTo>
                  <a:pt x="46815" y="141201"/>
                </a:lnTo>
                <a:lnTo>
                  <a:pt x="49482" y="126758"/>
                </a:lnTo>
                <a:lnTo>
                  <a:pt x="53492" y="112927"/>
                </a:lnTo>
                <a:lnTo>
                  <a:pt x="58723" y="99833"/>
                </a:lnTo>
                <a:lnTo>
                  <a:pt x="65053" y="87596"/>
                </a:lnTo>
                <a:lnTo>
                  <a:pt x="276486" y="87596"/>
                </a:lnTo>
                <a:lnTo>
                  <a:pt x="258874" y="55350"/>
                </a:lnTo>
                <a:lnTo>
                  <a:pt x="229839" y="26022"/>
                </a:lnTo>
                <a:lnTo>
                  <a:pt x="194114" y="6861"/>
                </a:lnTo>
                <a:lnTo>
                  <a:pt x="153637" y="0"/>
                </a:lnTo>
                <a:close/>
              </a:path>
              <a:path w="306705" h="342900" extrusionOk="0">
                <a:moveTo>
                  <a:pt x="300927" y="150352"/>
                </a:moveTo>
                <a:lnTo>
                  <a:pt x="274789" y="150352"/>
                </a:lnTo>
                <a:lnTo>
                  <a:pt x="280813" y="154560"/>
                </a:lnTo>
                <a:lnTo>
                  <a:pt x="284884" y="162446"/>
                </a:lnTo>
                <a:lnTo>
                  <a:pt x="286512" y="172782"/>
                </a:lnTo>
                <a:lnTo>
                  <a:pt x="285209" y="184345"/>
                </a:lnTo>
                <a:lnTo>
                  <a:pt x="281199" y="194865"/>
                </a:lnTo>
                <a:lnTo>
                  <a:pt x="275602" y="202812"/>
                </a:lnTo>
                <a:lnTo>
                  <a:pt x="269272" y="208062"/>
                </a:lnTo>
                <a:lnTo>
                  <a:pt x="263064" y="210493"/>
                </a:lnTo>
                <a:lnTo>
                  <a:pt x="256550" y="210493"/>
                </a:lnTo>
                <a:lnTo>
                  <a:pt x="255247" y="217030"/>
                </a:lnTo>
                <a:lnTo>
                  <a:pt x="239127" y="257110"/>
                </a:lnTo>
                <a:lnTo>
                  <a:pt x="215739" y="290388"/>
                </a:lnTo>
                <a:lnTo>
                  <a:pt x="176292" y="318783"/>
                </a:lnTo>
                <a:lnTo>
                  <a:pt x="153637" y="322930"/>
                </a:lnTo>
                <a:lnTo>
                  <a:pt x="207186" y="322930"/>
                </a:lnTo>
                <a:lnTo>
                  <a:pt x="229194" y="306097"/>
                </a:lnTo>
                <a:lnTo>
                  <a:pt x="255858" y="269183"/>
                </a:lnTo>
                <a:lnTo>
                  <a:pt x="273486" y="227490"/>
                </a:lnTo>
                <a:lnTo>
                  <a:pt x="283683" y="221933"/>
                </a:lnTo>
                <a:lnTo>
                  <a:pt x="292537" y="213435"/>
                </a:lnTo>
                <a:lnTo>
                  <a:pt x="299682" y="202485"/>
                </a:lnTo>
                <a:lnTo>
                  <a:pt x="304750" y="189574"/>
                </a:lnTo>
                <a:lnTo>
                  <a:pt x="306521" y="172557"/>
                </a:lnTo>
                <a:lnTo>
                  <a:pt x="304262" y="157379"/>
                </a:lnTo>
                <a:lnTo>
                  <a:pt x="300927" y="150352"/>
                </a:lnTo>
                <a:close/>
              </a:path>
              <a:path w="306705" h="342900" extrusionOk="0">
                <a:moveTo>
                  <a:pt x="45675" y="150352"/>
                </a:moveTo>
                <a:lnTo>
                  <a:pt x="36394" y="150352"/>
                </a:lnTo>
                <a:lnTo>
                  <a:pt x="45513" y="151659"/>
                </a:lnTo>
                <a:lnTo>
                  <a:pt x="45675" y="150352"/>
                </a:lnTo>
                <a:close/>
              </a:path>
              <a:path w="306705" h="342900" extrusionOk="0">
                <a:moveTo>
                  <a:pt x="276486" y="87596"/>
                </a:moveTo>
                <a:lnTo>
                  <a:pt x="240918" y="87596"/>
                </a:lnTo>
                <a:lnTo>
                  <a:pt x="247248" y="99833"/>
                </a:lnTo>
                <a:lnTo>
                  <a:pt x="252479" y="112927"/>
                </a:lnTo>
                <a:lnTo>
                  <a:pt x="256489" y="126758"/>
                </a:lnTo>
                <a:lnTo>
                  <a:pt x="259156" y="141201"/>
                </a:lnTo>
                <a:lnTo>
                  <a:pt x="261761" y="151659"/>
                </a:lnTo>
                <a:lnTo>
                  <a:pt x="270879" y="150352"/>
                </a:lnTo>
                <a:lnTo>
                  <a:pt x="300927" y="150352"/>
                </a:lnTo>
                <a:lnTo>
                  <a:pt x="298338" y="144898"/>
                </a:lnTo>
                <a:lnTo>
                  <a:pt x="289118" y="135971"/>
                </a:lnTo>
                <a:lnTo>
                  <a:pt x="279280" y="92711"/>
                </a:lnTo>
                <a:lnTo>
                  <a:pt x="276486" y="87596"/>
                </a:lnTo>
                <a:close/>
              </a:path>
            </a:pathLst>
          </a:custGeom>
          <a:solidFill>
            <a:srgbClr val="8BF0D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23" name="Google Shape;323;p12"/>
          <p:cNvSpPr/>
          <p:nvPr/>
        </p:nvSpPr>
        <p:spPr>
          <a:xfrm>
            <a:off x="2325098" y="5125335"/>
            <a:ext cx="312985" cy="164306"/>
          </a:xfrm>
          <a:custGeom>
            <a:avLst/>
            <a:gdLst/>
            <a:ahLst/>
            <a:cxnLst/>
            <a:rect l="l" t="t" r="r" b="b"/>
            <a:pathLst>
              <a:path w="445134" h="233679" extrusionOk="0">
                <a:moveTo>
                  <a:pt x="103049" y="0"/>
                </a:moveTo>
                <a:lnTo>
                  <a:pt x="61634" y="23963"/>
                </a:lnTo>
                <a:lnTo>
                  <a:pt x="29023" y="56153"/>
                </a:lnTo>
                <a:lnTo>
                  <a:pt x="7663" y="93009"/>
                </a:lnTo>
                <a:lnTo>
                  <a:pt x="0" y="130970"/>
                </a:lnTo>
                <a:lnTo>
                  <a:pt x="0" y="233126"/>
                </a:lnTo>
                <a:lnTo>
                  <a:pt x="444809" y="233126"/>
                </a:lnTo>
                <a:lnTo>
                  <a:pt x="444809" y="130970"/>
                </a:lnTo>
                <a:lnTo>
                  <a:pt x="436595" y="93009"/>
                </a:lnTo>
                <a:lnTo>
                  <a:pt x="434313" y="89060"/>
                </a:lnTo>
                <a:lnTo>
                  <a:pt x="221752" y="89060"/>
                </a:lnTo>
                <a:lnTo>
                  <a:pt x="216412" y="86072"/>
                </a:lnTo>
                <a:lnTo>
                  <a:pt x="201533" y="77927"/>
                </a:lnTo>
                <a:lnTo>
                  <a:pt x="178828" y="65853"/>
                </a:lnTo>
                <a:lnTo>
                  <a:pt x="150008" y="51078"/>
                </a:lnTo>
                <a:lnTo>
                  <a:pt x="136251" y="41808"/>
                </a:lnTo>
                <a:lnTo>
                  <a:pt x="124083" y="29959"/>
                </a:lnTo>
                <a:lnTo>
                  <a:pt x="113138" y="15900"/>
                </a:lnTo>
                <a:lnTo>
                  <a:pt x="103049" y="0"/>
                </a:lnTo>
                <a:close/>
              </a:path>
              <a:path w="445134" h="233679" extrusionOk="0">
                <a:moveTo>
                  <a:pt x="223056" y="87750"/>
                </a:moveTo>
                <a:lnTo>
                  <a:pt x="221752" y="89060"/>
                </a:lnTo>
                <a:lnTo>
                  <a:pt x="223056" y="89060"/>
                </a:lnTo>
                <a:lnTo>
                  <a:pt x="223056" y="87750"/>
                </a:lnTo>
                <a:close/>
              </a:path>
              <a:path w="445134" h="233679" extrusionOk="0">
                <a:moveTo>
                  <a:pt x="341759" y="0"/>
                </a:moveTo>
                <a:lnTo>
                  <a:pt x="308007" y="41808"/>
                </a:lnTo>
                <a:lnTo>
                  <a:pt x="265430" y="65853"/>
                </a:lnTo>
                <a:lnTo>
                  <a:pt x="243112" y="77927"/>
                </a:lnTo>
                <a:lnTo>
                  <a:pt x="223056" y="89060"/>
                </a:lnTo>
                <a:lnTo>
                  <a:pt x="434313" y="89060"/>
                </a:lnTo>
                <a:lnTo>
                  <a:pt x="415296" y="56153"/>
                </a:lnTo>
                <a:lnTo>
                  <a:pt x="382991" y="23963"/>
                </a:lnTo>
                <a:lnTo>
                  <a:pt x="341759" y="0"/>
                </a:lnTo>
                <a:close/>
              </a:path>
            </a:pathLst>
          </a:custGeom>
          <a:solidFill>
            <a:srgbClr val="8BF0D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24" name="Google Shape;324;p12"/>
          <p:cNvSpPr/>
          <p:nvPr/>
        </p:nvSpPr>
        <p:spPr>
          <a:xfrm>
            <a:off x="2373908" y="4917733"/>
            <a:ext cx="215652" cy="241102"/>
          </a:xfrm>
          <a:custGeom>
            <a:avLst/>
            <a:gdLst/>
            <a:ahLst/>
            <a:cxnLst/>
            <a:rect l="l" t="t" r="r" b="b"/>
            <a:pathLst>
              <a:path w="306705" h="342900" extrusionOk="0">
                <a:moveTo>
                  <a:pt x="153637" y="0"/>
                </a:moveTo>
                <a:lnTo>
                  <a:pt x="112524" y="6861"/>
                </a:lnTo>
                <a:lnTo>
                  <a:pt x="76413" y="26022"/>
                </a:lnTo>
                <a:lnTo>
                  <a:pt x="47180" y="55350"/>
                </a:lnTo>
                <a:lnTo>
                  <a:pt x="26702" y="92711"/>
                </a:lnTo>
                <a:lnTo>
                  <a:pt x="16853" y="135971"/>
                </a:lnTo>
                <a:lnTo>
                  <a:pt x="7653" y="144898"/>
                </a:lnTo>
                <a:lnTo>
                  <a:pt x="1872" y="157379"/>
                </a:lnTo>
                <a:lnTo>
                  <a:pt x="0" y="172557"/>
                </a:lnTo>
                <a:lnTo>
                  <a:pt x="2524" y="189574"/>
                </a:lnTo>
                <a:lnTo>
                  <a:pt x="7042" y="202485"/>
                </a:lnTo>
                <a:lnTo>
                  <a:pt x="14248" y="213435"/>
                </a:lnTo>
                <a:lnTo>
                  <a:pt x="23407" y="221933"/>
                </a:lnTo>
                <a:lnTo>
                  <a:pt x="33788" y="227490"/>
                </a:lnTo>
                <a:lnTo>
                  <a:pt x="51232" y="269183"/>
                </a:lnTo>
                <a:lnTo>
                  <a:pt x="77591" y="306097"/>
                </a:lnTo>
                <a:lnTo>
                  <a:pt x="112011" y="332470"/>
                </a:lnTo>
                <a:lnTo>
                  <a:pt x="153637" y="342541"/>
                </a:lnTo>
                <a:lnTo>
                  <a:pt x="194713" y="332470"/>
                </a:lnTo>
                <a:lnTo>
                  <a:pt x="207186" y="322930"/>
                </a:lnTo>
                <a:lnTo>
                  <a:pt x="153637" y="322930"/>
                </a:lnTo>
                <a:lnTo>
                  <a:pt x="130229" y="318783"/>
                </a:lnTo>
                <a:lnTo>
                  <a:pt x="90252" y="290388"/>
                </a:lnTo>
                <a:lnTo>
                  <a:pt x="66844" y="257110"/>
                </a:lnTo>
                <a:lnTo>
                  <a:pt x="50723" y="217030"/>
                </a:lnTo>
                <a:lnTo>
                  <a:pt x="49421" y="210493"/>
                </a:lnTo>
                <a:lnTo>
                  <a:pt x="42907" y="209185"/>
                </a:lnTo>
                <a:lnTo>
                  <a:pt x="20578" y="172782"/>
                </a:lnTo>
                <a:lnTo>
                  <a:pt x="21901" y="162446"/>
                </a:lnTo>
                <a:lnTo>
                  <a:pt x="25911" y="154560"/>
                </a:lnTo>
                <a:lnTo>
                  <a:pt x="32486" y="150352"/>
                </a:lnTo>
                <a:lnTo>
                  <a:pt x="45675" y="150352"/>
                </a:lnTo>
                <a:lnTo>
                  <a:pt x="46815" y="141201"/>
                </a:lnTo>
                <a:lnTo>
                  <a:pt x="49482" y="126758"/>
                </a:lnTo>
                <a:lnTo>
                  <a:pt x="53492" y="112927"/>
                </a:lnTo>
                <a:lnTo>
                  <a:pt x="58723" y="99833"/>
                </a:lnTo>
                <a:lnTo>
                  <a:pt x="65053" y="87596"/>
                </a:lnTo>
                <a:lnTo>
                  <a:pt x="276486" y="87596"/>
                </a:lnTo>
                <a:lnTo>
                  <a:pt x="258874" y="55350"/>
                </a:lnTo>
                <a:lnTo>
                  <a:pt x="229839" y="26022"/>
                </a:lnTo>
                <a:lnTo>
                  <a:pt x="194114" y="6861"/>
                </a:lnTo>
                <a:lnTo>
                  <a:pt x="153637" y="0"/>
                </a:lnTo>
                <a:close/>
              </a:path>
              <a:path w="306705" h="342900" extrusionOk="0">
                <a:moveTo>
                  <a:pt x="300927" y="150352"/>
                </a:moveTo>
                <a:lnTo>
                  <a:pt x="274789" y="150352"/>
                </a:lnTo>
                <a:lnTo>
                  <a:pt x="280813" y="154560"/>
                </a:lnTo>
                <a:lnTo>
                  <a:pt x="284884" y="162446"/>
                </a:lnTo>
                <a:lnTo>
                  <a:pt x="286512" y="172782"/>
                </a:lnTo>
                <a:lnTo>
                  <a:pt x="285209" y="184345"/>
                </a:lnTo>
                <a:lnTo>
                  <a:pt x="281199" y="194865"/>
                </a:lnTo>
                <a:lnTo>
                  <a:pt x="275602" y="202812"/>
                </a:lnTo>
                <a:lnTo>
                  <a:pt x="269272" y="208062"/>
                </a:lnTo>
                <a:lnTo>
                  <a:pt x="263064" y="210493"/>
                </a:lnTo>
                <a:lnTo>
                  <a:pt x="256550" y="210493"/>
                </a:lnTo>
                <a:lnTo>
                  <a:pt x="255247" y="217030"/>
                </a:lnTo>
                <a:lnTo>
                  <a:pt x="239127" y="257110"/>
                </a:lnTo>
                <a:lnTo>
                  <a:pt x="215739" y="290388"/>
                </a:lnTo>
                <a:lnTo>
                  <a:pt x="176292" y="318783"/>
                </a:lnTo>
                <a:lnTo>
                  <a:pt x="153637" y="322930"/>
                </a:lnTo>
                <a:lnTo>
                  <a:pt x="207186" y="322930"/>
                </a:lnTo>
                <a:lnTo>
                  <a:pt x="229194" y="306097"/>
                </a:lnTo>
                <a:lnTo>
                  <a:pt x="255858" y="269183"/>
                </a:lnTo>
                <a:lnTo>
                  <a:pt x="273486" y="227490"/>
                </a:lnTo>
                <a:lnTo>
                  <a:pt x="283683" y="221933"/>
                </a:lnTo>
                <a:lnTo>
                  <a:pt x="292537" y="213435"/>
                </a:lnTo>
                <a:lnTo>
                  <a:pt x="299682" y="202485"/>
                </a:lnTo>
                <a:lnTo>
                  <a:pt x="304750" y="189574"/>
                </a:lnTo>
                <a:lnTo>
                  <a:pt x="306521" y="172557"/>
                </a:lnTo>
                <a:lnTo>
                  <a:pt x="304262" y="157379"/>
                </a:lnTo>
                <a:lnTo>
                  <a:pt x="300927" y="150352"/>
                </a:lnTo>
                <a:close/>
              </a:path>
              <a:path w="306705" h="342900" extrusionOk="0">
                <a:moveTo>
                  <a:pt x="45675" y="150352"/>
                </a:moveTo>
                <a:lnTo>
                  <a:pt x="36394" y="150352"/>
                </a:lnTo>
                <a:lnTo>
                  <a:pt x="45513" y="151659"/>
                </a:lnTo>
                <a:lnTo>
                  <a:pt x="45675" y="150352"/>
                </a:lnTo>
                <a:close/>
              </a:path>
              <a:path w="306705" h="342900" extrusionOk="0">
                <a:moveTo>
                  <a:pt x="276486" y="87596"/>
                </a:moveTo>
                <a:lnTo>
                  <a:pt x="240918" y="87596"/>
                </a:lnTo>
                <a:lnTo>
                  <a:pt x="247248" y="99833"/>
                </a:lnTo>
                <a:lnTo>
                  <a:pt x="252479" y="112927"/>
                </a:lnTo>
                <a:lnTo>
                  <a:pt x="256489" y="126758"/>
                </a:lnTo>
                <a:lnTo>
                  <a:pt x="259156" y="141201"/>
                </a:lnTo>
                <a:lnTo>
                  <a:pt x="261761" y="151659"/>
                </a:lnTo>
                <a:lnTo>
                  <a:pt x="270879" y="150352"/>
                </a:lnTo>
                <a:lnTo>
                  <a:pt x="300927" y="150352"/>
                </a:lnTo>
                <a:lnTo>
                  <a:pt x="298338" y="144898"/>
                </a:lnTo>
                <a:lnTo>
                  <a:pt x="289118" y="135971"/>
                </a:lnTo>
                <a:lnTo>
                  <a:pt x="279280" y="92711"/>
                </a:lnTo>
                <a:lnTo>
                  <a:pt x="276486" y="87596"/>
                </a:lnTo>
                <a:close/>
              </a:path>
            </a:pathLst>
          </a:custGeom>
          <a:solidFill>
            <a:srgbClr val="8BF0D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25" name="Google Shape;325;p12"/>
          <p:cNvSpPr/>
          <p:nvPr/>
        </p:nvSpPr>
        <p:spPr>
          <a:xfrm>
            <a:off x="2325098" y="5125335"/>
            <a:ext cx="312985" cy="164306"/>
          </a:xfrm>
          <a:custGeom>
            <a:avLst/>
            <a:gdLst/>
            <a:ahLst/>
            <a:cxnLst/>
            <a:rect l="l" t="t" r="r" b="b"/>
            <a:pathLst>
              <a:path w="445134" h="233679" extrusionOk="0">
                <a:moveTo>
                  <a:pt x="103049" y="0"/>
                </a:moveTo>
                <a:lnTo>
                  <a:pt x="61634" y="23963"/>
                </a:lnTo>
                <a:lnTo>
                  <a:pt x="29023" y="56153"/>
                </a:lnTo>
                <a:lnTo>
                  <a:pt x="7663" y="93009"/>
                </a:lnTo>
                <a:lnTo>
                  <a:pt x="0" y="130970"/>
                </a:lnTo>
                <a:lnTo>
                  <a:pt x="0" y="233126"/>
                </a:lnTo>
                <a:lnTo>
                  <a:pt x="444809" y="233126"/>
                </a:lnTo>
                <a:lnTo>
                  <a:pt x="444809" y="130970"/>
                </a:lnTo>
                <a:lnTo>
                  <a:pt x="436595" y="93009"/>
                </a:lnTo>
                <a:lnTo>
                  <a:pt x="434313" y="89060"/>
                </a:lnTo>
                <a:lnTo>
                  <a:pt x="221752" y="89060"/>
                </a:lnTo>
                <a:lnTo>
                  <a:pt x="216412" y="86072"/>
                </a:lnTo>
                <a:lnTo>
                  <a:pt x="201533" y="77927"/>
                </a:lnTo>
                <a:lnTo>
                  <a:pt x="178828" y="65853"/>
                </a:lnTo>
                <a:lnTo>
                  <a:pt x="150008" y="51078"/>
                </a:lnTo>
                <a:lnTo>
                  <a:pt x="136251" y="41808"/>
                </a:lnTo>
                <a:lnTo>
                  <a:pt x="124083" y="29959"/>
                </a:lnTo>
                <a:lnTo>
                  <a:pt x="113138" y="15900"/>
                </a:lnTo>
                <a:lnTo>
                  <a:pt x="103049" y="0"/>
                </a:lnTo>
                <a:close/>
              </a:path>
              <a:path w="445134" h="233679" extrusionOk="0">
                <a:moveTo>
                  <a:pt x="223056" y="87750"/>
                </a:moveTo>
                <a:lnTo>
                  <a:pt x="221752" y="89060"/>
                </a:lnTo>
                <a:lnTo>
                  <a:pt x="223056" y="89060"/>
                </a:lnTo>
                <a:lnTo>
                  <a:pt x="223056" y="87750"/>
                </a:lnTo>
                <a:close/>
              </a:path>
              <a:path w="445134" h="233679" extrusionOk="0">
                <a:moveTo>
                  <a:pt x="341759" y="0"/>
                </a:moveTo>
                <a:lnTo>
                  <a:pt x="308007" y="41808"/>
                </a:lnTo>
                <a:lnTo>
                  <a:pt x="265430" y="65853"/>
                </a:lnTo>
                <a:lnTo>
                  <a:pt x="243112" y="77927"/>
                </a:lnTo>
                <a:lnTo>
                  <a:pt x="223056" y="89060"/>
                </a:lnTo>
                <a:lnTo>
                  <a:pt x="434313" y="89060"/>
                </a:lnTo>
                <a:lnTo>
                  <a:pt x="415296" y="56153"/>
                </a:lnTo>
                <a:lnTo>
                  <a:pt x="382991" y="23963"/>
                </a:lnTo>
                <a:lnTo>
                  <a:pt x="341759" y="0"/>
                </a:lnTo>
                <a:close/>
              </a:path>
            </a:pathLst>
          </a:custGeom>
          <a:solidFill>
            <a:srgbClr val="8BF0D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26" name="Google Shape;326;p12"/>
          <p:cNvSpPr/>
          <p:nvPr/>
        </p:nvSpPr>
        <p:spPr>
          <a:xfrm>
            <a:off x="2719417" y="4917733"/>
            <a:ext cx="215652" cy="241102"/>
          </a:xfrm>
          <a:custGeom>
            <a:avLst/>
            <a:gdLst/>
            <a:ahLst/>
            <a:cxnLst/>
            <a:rect l="l" t="t" r="r" b="b"/>
            <a:pathLst>
              <a:path w="306705" h="342900" extrusionOk="0">
                <a:moveTo>
                  <a:pt x="153637" y="0"/>
                </a:moveTo>
                <a:lnTo>
                  <a:pt x="112523" y="6861"/>
                </a:lnTo>
                <a:lnTo>
                  <a:pt x="76413" y="26022"/>
                </a:lnTo>
                <a:lnTo>
                  <a:pt x="47180" y="55350"/>
                </a:lnTo>
                <a:lnTo>
                  <a:pt x="26702" y="92711"/>
                </a:lnTo>
                <a:lnTo>
                  <a:pt x="16854" y="135971"/>
                </a:lnTo>
                <a:lnTo>
                  <a:pt x="7653" y="144898"/>
                </a:lnTo>
                <a:lnTo>
                  <a:pt x="1872" y="157379"/>
                </a:lnTo>
                <a:lnTo>
                  <a:pt x="0" y="172557"/>
                </a:lnTo>
                <a:lnTo>
                  <a:pt x="2523" y="189574"/>
                </a:lnTo>
                <a:lnTo>
                  <a:pt x="7042" y="202485"/>
                </a:lnTo>
                <a:lnTo>
                  <a:pt x="14248" y="213435"/>
                </a:lnTo>
                <a:lnTo>
                  <a:pt x="23407" y="221933"/>
                </a:lnTo>
                <a:lnTo>
                  <a:pt x="33788" y="227490"/>
                </a:lnTo>
                <a:lnTo>
                  <a:pt x="51232" y="269183"/>
                </a:lnTo>
                <a:lnTo>
                  <a:pt x="77592" y="306097"/>
                </a:lnTo>
                <a:lnTo>
                  <a:pt x="112011" y="332470"/>
                </a:lnTo>
                <a:lnTo>
                  <a:pt x="153637" y="342541"/>
                </a:lnTo>
                <a:lnTo>
                  <a:pt x="194712" y="332470"/>
                </a:lnTo>
                <a:lnTo>
                  <a:pt x="207186" y="322930"/>
                </a:lnTo>
                <a:lnTo>
                  <a:pt x="153637" y="322930"/>
                </a:lnTo>
                <a:lnTo>
                  <a:pt x="130229" y="318783"/>
                </a:lnTo>
                <a:lnTo>
                  <a:pt x="90253" y="290388"/>
                </a:lnTo>
                <a:lnTo>
                  <a:pt x="66845" y="257110"/>
                </a:lnTo>
                <a:lnTo>
                  <a:pt x="50723" y="217030"/>
                </a:lnTo>
                <a:lnTo>
                  <a:pt x="49420" y="210493"/>
                </a:lnTo>
                <a:lnTo>
                  <a:pt x="42908" y="209185"/>
                </a:lnTo>
                <a:lnTo>
                  <a:pt x="20578" y="172782"/>
                </a:lnTo>
                <a:lnTo>
                  <a:pt x="21901" y="162446"/>
                </a:lnTo>
                <a:lnTo>
                  <a:pt x="25911" y="154560"/>
                </a:lnTo>
                <a:lnTo>
                  <a:pt x="32486" y="150352"/>
                </a:lnTo>
                <a:lnTo>
                  <a:pt x="45675" y="150352"/>
                </a:lnTo>
                <a:lnTo>
                  <a:pt x="46816" y="141201"/>
                </a:lnTo>
                <a:lnTo>
                  <a:pt x="49482" y="126758"/>
                </a:lnTo>
                <a:lnTo>
                  <a:pt x="53492" y="112927"/>
                </a:lnTo>
                <a:lnTo>
                  <a:pt x="58723" y="99833"/>
                </a:lnTo>
                <a:lnTo>
                  <a:pt x="65053" y="87596"/>
                </a:lnTo>
                <a:lnTo>
                  <a:pt x="276486" y="87596"/>
                </a:lnTo>
                <a:lnTo>
                  <a:pt x="258874" y="55350"/>
                </a:lnTo>
                <a:lnTo>
                  <a:pt x="229840" y="26022"/>
                </a:lnTo>
                <a:lnTo>
                  <a:pt x="194114" y="6861"/>
                </a:lnTo>
                <a:lnTo>
                  <a:pt x="153637" y="0"/>
                </a:lnTo>
                <a:close/>
              </a:path>
              <a:path w="306705" h="342900" extrusionOk="0">
                <a:moveTo>
                  <a:pt x="300927" y="150352"/>
                </a:moveTo>
                <a:lnTo>
                  <a:pt x="274788" y="150352"/>
                </a:lnTo>
                <a:lnTo>
                  <a:pt x="280813" y="154560"/>
                </a:lnTo>
                <a:lnTo>
                  <a:pt x="284884" y="162446"/>
                </a:lnTo>
                <a:lnTo>
                  <a:pt x="286512" y="172782"/>
                </a:lnTo>
                <a:lnTo>
                  <a:pt x="285210" y="184345"/>
                </a:lnTo>
                <a:lnTo>
                  <a:pt x="281200" y="194865"/>
                </a:lnTo>
                <a:lnTo>
                  <a:pt x="275603" y="202812"/>
                </a:lnTo>
                <a:lnTo>
                  <a:pt x="269272" y="208062"/>
                </a:lnTo>
                <a:lnTo>
                  <a:pt x="263064" y="210493"/>
                </a:lnTo>
                <a:lnTo>
                  <a:pt x="256550" y="210493"/>
                </a:lnTo>
                <a:lnTo>
                  <a:pt x="255248" y="217030"/>
                </a:lnTo>
                <a:lnTo>
                  <a:pt x="239127" y="257110"/>
                </a:lnTo>
                <a:lnTo>
                  <a:pt x="215739" y="290388"/>
                </a:lnTo>
                <a:lnTo>
                  <a:pt x="176291" y="318783"/>
                </a:lnTo>
                <a:lnTo>
                  <a:pt x="153637" y="322930"/>
                </a:lnTo>
                <a:lnTo>
                  <a:pt x="207186" y="322930"/>
                </a:lnTo>
                <a:lnTo>
                  <a:pt x="229193" y="306097"/>
                </a:lnTo>
                <a:lnTo>
                  <a:pt x="255858" y="269183"/>
                </a:lnTo>
                <a:lnTo>
                  <a:pt x="273485" y="227490"/>
                </a:lnTo>
                <a:lnTo>
                  <a:pt x="283683" y="221933"/>
                </a:lnTo>
                <a:lnTo>
                  <a:pt x="292537" y="213435"/>
                </a:lnTo>
                <a:lnTo>
                  <a:pt x="299682" y="202485"/>
                </a:lnTo>
                <a:lnTo>
                  <a:pt x="304750" y="189574"/>
                </a:lnTo>
                <a:lnTo>
                  <a:pt x="306521" y="172557"/>
                </a:lnTo>
                <a:lnTo>
                  <a:pt x="304261" y="157379"/>
                </a:lnTo>
                <a:lnTo>
                  <a:pt x="300927" y="150352"/>
                </a:lnTo>
                <a:close/>
              </a:path>
              <a:path w="306705" h="342900" extrusionOk="0">
                <a:moveTo>
                  <a:pt x="45675" y="150352"/>
                </a:moveTo>
                <a:lnTo>
                  <a:pt x="36394" y="150352"/>
                </a:lnTo>
                <a:lnTo>
                  <a:pt x="45513" y="151659"/>
                </a:lnTo>
                <a:lnTo>
                  <a:pt x="45675" y="150352"/>
                </a:lnTo>
                <a:close/>
              </a:path>
              <a:path w="306705" h="342900" extrusionOk="0">
                <a:moveTo>
                  <a:pt x="276486" y="87596"/>
                </a:moveTo>
                <a:lnTo>
                  <a:pt x="240917" y="87596"/>
                </a:lnTo>
                <a:lnTo>
                  <a:pt x="247248" y="99833"/>
                </a:lnTo>
                <a:lnTo>
                  <a:pt x="252479" y="112927"/>
                </a:lnTo>
                <a:lnTo>
                  <a:pt x="256489" y="126758"/>
                </a:lnTo>
                <a:lnTo>
                  <a:pt x="259156" y="141201"/>
                </a:lnTo>
                <a:lnTo>
                  <a:pt x="261761" y="151659"/>
                </a:lnTo>
                <a:lnTo>
                  <a:pt x="270880" y="150352"/>
                </a:lnTo>
                <a:lnTo>
                  <a:pt x="300927" y="150352"/>
                </a:lnTo>
                <a:lnTo>
                  <a:pt x="298338" y="144898"/>
                </a:lnTo>
                <a:lnTo>
                  <a:pt x="289118" y="135971"/>
                </a:lnTo>
                <a:lnTo>
                  <a:pt x="279280" y="92711"/>
                </a:lnTo>
                <a:lnTo>
                  <a:pt x="276486" y="87596"/>
                </a:lnTo>
                <a:close/>
              </a:path>
            </a:pathLst>
          </a:custGeom>
          <a:solidFill>
            <a:srgbClr val="8BF0D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27" name="Google Shape;327;p12"/>
          <p:cNvSpPr/>
          <p:nvPr/>
        </p:nvSpPr>
        <p:spPr>
          <a:xfrm>
            <a:off x="2670606" y="5125335"/>
            <a:ext cx="312985" cy="164306"/>
          </a:xfrm>
          <a:custGeom>
            <a:avLst/>
            <a:gdLst/>
            <a:ahLst/>
            <a:cxnLst/>
            <a:rect l="l" t="t" r="r" b="b"/>
            <a:pathLst>
              <a:path w="445135" h="233679" extrusionOk="0">
                <a:moveTo>
                  <a:pt x="103050" y="0"/>
                </a:moveTo>
                <a:lnTo>
                  <a:pt x="61634" y="23963"/>
                </a:lnTo>
                <a:lnTo>
                  <a:pt x="29023" y="56153"/>
                </a:lnTo>
                <a:lnTo>
                  <a:pt x="7663" y="93009"/>
                </a:lnTo>
                <a:lnTo>
                  <a:pt x="0" y="130970"/>
                </a:lnTo>
                <a:lnTo>
                  <a:pt x="0" y="233126"/>
                </a:lnTo>
                <a:lnTo>
                  <a:pt x="444809" y="233126"/>
                </a:lnTo>
                <a:lnTo>
                  <a:pt x="444809" y="130970"/>
                </a:lnTo>
                <a:lnTo>
                  <a:pt x="436596" y="93009"/>
                </a:lnTo>
                <a:lnTo>
                  <a:pt x="434314" y="89060"/>
                </a:lnTo>
                <a:lnTo>
                  <a:pt x="221753" y="89060"/>
                </a:lnTo>
                <a:lnTo>
                  <a:pt x="216413" y="86072"/>
                </a:lnTo>
                <a:lnTo>
                  <a:pt x="201534" y="77927"/>
                </a:lnTo>
                <a:lnTo>
                  <a:pt x="178829" y="65853"/>
                </a:lnTo>
                <a:lnTo>
                  <a:pt x="150009" y="51078"/>
                </a:lnTo>
                <a:lnTo>
                  <a:pt x="136251" y="41808"/>
                </a:lnTo>
                <a:lnTo>
                  <a:pt x="124084" y="29959"/>
                </a:lnTo>
                <a:lnTo>
                  <a:pt x="113139" y="15900"/>
                </a:lnTo>
                <a:lnTo>
                  <a:pt x="103050" y="0"/>
                </a:lnTo>
                <a:close/>
              </a:path>
              <a:path w="445135" h="233679" extrusionOk="0">
                <a:moveTo>
                  <a:pt x="223057" y="87750"/>
                </a:moveTo>
                <a:lnTo>
                  <a:pt x="221753" y="89060"/>
                </a:lnTo>
                <a:lnTo>
                  <a:pt x="223057" y="89060"/>
                </a:lnTo>
                <a:lnTo>
                  <a:pt x="223057" y="87750"/>
                </a:lnTo>
                <a:close/>
              </a:path>
              <a:path w="445135" h="233679" extrusionOk="0">
                <a:moveTo>
                  <a:pt x="341760" y="0"/>
                </a:moveTo>
                <a:lnTo>
                  <a:pt x="308008" y="41808"/>
                </a:lnTo>
                <a:lnTo>
                  <a:pt x="265431" y="65853"/>
                </a:lnTo>
                <a:lnTo>
                  <a:pt x="243113" y="77927"/>
                </a:lnTo>
                <a:lnTo>
                  <a:pt x="223057" y="89060"/>
                </a:lnTo>
                <a:lnTo>
                  <a:pt x="434314" y="89060"/>
                </a:lnTo>
                <a:lnTo>
                  <a:pt x="415297" y="56153"/>
                </a:lnTo>
                <a:lnTo>
                  <a:pt x="382992" y="23963"/>
                </a:lnTo>
                <a:lnTo>
                  <a:pt x="341760" y="0"/>
                </a:lnTo>
                <a:close/>
              </a:path>
            </a:pathLst>
          </a:custGeom>
          <a:solidFill>
            <a:srgbClr val="8BF0D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28" name="Google Shape;328;p12"/>
          <p:cNvSpPr/>
          <p:nvPr/>
        </p:nvSpPr>
        <p:spPr>
          <a:xfrm>
            <a:off x="2719417" y="4917733"/>
            <a:ext cx="215652" cy="241102"/>
          </a:xfrm>
          <a:custGeom>
            <a:avLst/>
            <a:gdLst/>
            <a:ahLst/>
            <a:cxnLst/>
            <a:rect l="l" t="t" r="r" b="b"/>
            <a:pathLst>
              <a:path w="306705" h="342900" extrusionOk="0">
                <a:moveTo>
                  <a:pt x="153637" y="0"/>
                </a:moveTo>
                <a:lnTo>
                  <a:pt x="112523" y="6861"/>
                </a:lnTo>
                <a:lnTo>
                  <a:pt x="76413" y="26022"/>
                </a:lnTo>
                <a:lnTo>
                  <a:pt x="47180" y="55350"/>
                </a:lnTo>
                <a:lnTo>
                  <a:pt x="26702" y="92711"/>
                </a:lnTo>
                <a:lnTo>
                  <a:pt x="16854" y="135971"/>
                </a:lnTo>
                <a:lnTo>
                  <a:pt x="7653" y="144898"/>
                </a:lnTo>
                <a:lnTo>
                  <a:pt x="1872" y="157379"/>
                </a:lnTo>
                <a:lnTo>
                  <a:pt x="0" y="172557"/>
                </a:lnTo>
                <a:lnTo>
                  <a:pt x="2523" y="189574"/>
                </a:lnTo>
                <a:lnTo>
                  <a:pt x="7042" y="202485"/>
                </a:lnTo>
                <a:lnTo>
                  <a:pt x="14248" y="213435"/>
                </a:lnTo>
                <a:lnTo>
                  <a:pt x="23407" y="221933"/>
                </a:lnTo>
                <a:lnTo>
                  <a:pt x="33788" y="227490"/>
                </a:lnTo>
                <a:lnTo>
                  <a:pt x="51232" y="269183"/>
                </a:lnTo>
                <a:lnTo>
                  <a:pt x="77592" y="306097"/>
                </a:lnTo>
                <a:lnTo>
                  <a:pt x="112011" y="332470"/>
                </a:lnTo>
                <a:lnTo>
                  <a:pt x="153637" y="342541"/>
                </a:lnTo>
                <a:lnTo>
                  <a:pt x="194712" y="332470"/>
                </a:lnTo>
                <a:lnTo>
                  <a:pt x="207186" y="322930"/>
                </a:lnTo>
                <a:lnTo>
                  <a:pt x="153637" y="322930"/>
                </a:lnTo>
                <a:lnTo>
                  <a:pt x="130229" y="318783"/>
                </a:lnTo>
                <a:lnTo>
                  <a:pt x="90253" y="290388"/>
                </a:lnTo>
                <a:lnTo>
                  <a:pt x="66845" y="257110"/>
                </a:lnTo>
                <a:lnTo>
                  <a:pt x="50723" y="217030"/>
                </a:lnTo>
                <a:lnTo>
                  <a:pt x="49420" y="210493"/>
                </a:lnTo>
                <a:lnTo>
                  <a:pt x="42908" y="209185"/>
                </a:lnTo>
                <a:lnTo>
                  <a:pt x="20578" y="172782"/>
                </a:lnTo>
                <a:lnTo>
                  <a:pt x="21901" y="162446"/>
                </a:lnTo>
                <a:lnTo>
                  <a:pt x="25911" y="154560"/>
                </a:lnTo>
                <a:lnTo>
                  <a:pt x="32486" y="150352"/>
                </a:lnTo>
                <a:lnTo>
                  <a:pt x="45675" y="150352"/>
                </a:lnTo>
                <a:lnTo>
                  <a:pt x="46816" y="141201"/>
                </a:lnTo>
                <a:lnTo>
                  <a:pt x="49482" y="126758"/>
                </a:lnTo>
                <a:lnTo>
                  <a:pt x="53492" y="112927"/>
                </a:lnTo>
                <a:lnTo>
                  <a:pt x="58723" y="99833"/>
                </a:lnTo>
                <a:lnTo>
                  <a:pt x="65053" y="87596"/>
                </a:lnTo>
                <a:lnTo>
                  <a:pt x="276486" y="87596"/>
                </a:lnTo>
                <a:lnTo>
                  <a:pt x="258874" y="55350"/>
                </a:lnTo>
                <a:lnTo>
                  <a:pt x="229840" y="26022"/>
                </a:lnTo>
                <a:lnTo>
                  <a:pt x="194114" y="6861"/>
                </a:lnTo>
                <a:lnTo>
                  <a:pt x="153637" y="0"/>
                </a:lnTo>
                <a:close/>
              </a:path>
              <a:path w="306705" h="342900" extrusionOk="0">
                <a:moveTo>
                  <a:pt x="300927" y="150352"/>
                </a:moveTo>
                <a:lnTo>
                  <a:pt x="274788" y="150352"/>
                </a:lnTo>
                <a:lnTo>
                  <a:pt x="280813" y="154560"/>
                </a:lnTo>
                <a:lnTo>
                  <a:pt x="284884" y="162446"/>
                </a:lnTo>
                <a:lnTo>
                  <a:pt x="286512" y="172782"/>
                </a:lnTo>
                <a:lnTo>
                  <a:pt x="285210" y="184345"/>
                </a:lnTo>
                <a:lnTo>
                  <a:pt x="281200" y="194865"/>
                </a:lnTo>
                <a:lnTo>
                  <a:pt x="275603" y="202812"/>
                </a:lnTo>
                <a:lnTo>
                  <a:pt x="269272" y="208062"/>
                </a:lnTo>
                <a:lnTo>
                  <a:pt x="263064" y="210493"/>
                </a:lnTo>
                <a:lnTo>
                  <a:pt x="256550" y="210493"/>
                </a:lnTo>
                <a:lnTo>
                  <a:pt x="255248" y="217030"/>
                </a:lnTo>
                <a:lnTo>
                  <a:pt x="239127" y="257110"/>
                </a:lnTo>
                <a:lnTo>
                  <a:pt x="215739" y="290388"/>
                </a:lnTo>
                <a:lnTo>
                  <a:pt x="176291" y="318783"/>
                </a:lnTo>
                <a:lnTo>
                  <a:pt x="153637" y="322930"/>
                </a:lnTo>
                <a:lnTo>
                  <a:pt x="207186" y="322930"/>
                </a:lnTo>
                <a:lnTo>
                  <a:pt x="229193" y="306097"/>
                </a:lnTo>
                <a:lnTo>
                  <a:pt x="255858" y="269183"/>
                </a:lnTo>
                <a:lnTo>
                  <a:pt x="273485" y="227490"/>
                </a:lnTo>
                <a:lnTo>
                  <a:pt x="283683" y="221933"/>
                </a:lnTo>
                <a:lnTo>
                  <a:pt x="292537" y="213435"/>
                </a:lnTo>
                <a:lnTo>
                  <a:pt x="299682" y="202485"/>
                </a:lnTo>
                <a:lnTo>
                  <a:pt x="304750" y="189574"/>
                </a:lnTo>
                <a:lnTo>
                  <a:pt x="306521" y="172557"/>
                </a:lnTo>
                <a:lnTo>
                  <a:pt x="304261" y="157379"/>
                </a:lnTo>
                <a:lnTo>
                  <a:pt x="300927" y="150352"/>
                </a:lnTo>
                <a:close/>
              </a:path>
              <a:path w="306705" h="342900" extrusionOk="0">
                <a:moveTo>
                  <a:pt x="45675" y="150352"/>
                </a:moveTo>
                <a:lnTo>
                  <a:pt x="36394" y="150352"/>
                </a:lnTo>
                <a:lnTo>
                  <a:pt x="45513" y="151659"/>
                </a:lnTo>
                <a:lnTo>
                  <a:pt x="45675" y="150352"/>
                </a:lnTo>
                <a:close/>
              </a:path>
              <a:path w="306705" h="342900" extrusionOk="0">
                <a:moveTo>
                  <a:pt x="276486" y="87596"/>
                </a:moveTo>
                <a:lnTo>
                  <a:pt x="240917" y="87596"/>
                </a:lnTo>
                <a:lnTo>
                  <a:pt x="247248" y="99833"/>
                </a:lnTo>
                <a:lnTo>
                  <a:pt x="252479" y="112927"/>
                </a:lnTo>
                <a:lnTo>
                  <a:pt x="256489" y="126758"/>
                </a:lnTo>
                <a:lnTo>
                  <a:pt x="259156" y="141201"/>
                </a:lnTo>
                <a:lnTo>
                  <a:pt x="261761" y="151659"/>
                </a:lnTo>
                <a:lnTo>
                  <a:pt x="270880" y="150352"/>
                </a:lnTo>
                <a:lnTo>
                  <a:pt x="300927" y="150352"/>
                </a:lnTo>
                <a:lnTo>
                  <a:pt x="298338" y="144898"/>
                </a:lnTo>
                <a:lnTo>
                  <a:pt x="289118" y="135971"/>
                </a:lnTo>
                <a:lnTo>
                  <a:pt x="279280" y="92711"/>
                </a:lnTo>
                <a:lnTo>
                  <a:pt x="276486" y="87596"/>
                </a:lnTo>
                <a:close/>
              </a:path>
            </a:pathLst>
          </a:custGeom>
          <a:solidFill>
            <a:srgbClr val="8BF0D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29" name="Google Shape;329;p12"/>
          <p:cNvSpPr/>
          <p:nvPr/>
        </p:nvSpPr>
        <p:spPr>
          <a:xfrm>
            <a:off x="2670606" y="5125335"/>
            <a:ext cx="312985" cy="164306"/>
          </a:xfrm>
          <a:custGeom>
            <a:avLst/>
            <a:gdLst/>
            <a:ahLst/>
            <a:cxnLst/>
            <a:rect l="l" t="t" r="r" b="b"/>
            <a:pathLst>
              <a:path w="445135" h="233679" extrusionOk="0">
                <a:moveTo>
                  <a:pt x="103050" y="0"/>
                </a:moveTo>
                <a:lnTo>
                  <a:pt x="61634" y="23963"/>
                </a:lnTo>
                <a:lnTo>
                  <a:pt x="29023" y="56153"/>
                </a:lnTo>
                <a:lnTo>
                  <a:pt x="7663" y="93009"/>
                </a:lnTo>
                <a:lnTo>
                  <a:pt x="0" y="130970"/>
                </a:lnTo>
                <a:lnTo>
                  <a:pt x="0" y="233126"/>
                </a:lnTo>
                <a:lnTo>
                  <a:pt x="444809" y="233126"/>
                </a:lnTo>
                <a:lnTo>
                  <a:pt x="444809" y="130970"/>
                </a:lnTo>
                <a:lnTo>
                  <a:pt x="436596" y="93009"/>
                </a:lnTo>
                <a:lnTo>
                  <a:pt x="434314" y="89060"/>
                </a:lnTo>
                <a:lnTo>
                  <a:pt x="221753" y="89060"/>
                </a:lnTo>
                <a:lnTo>
                  <a:pt x="216413" y="86072"/>
                </a:lnTo>
                <a:lnTo>
                  <a:pt x="201534" y="77927"/>
                </a:lnTo>
                <a:lnTo>
                  <a:pt x="178829" y="65853"/>
                </a:lnTo>
                <a:lnTo>
                  <a:pt x="150009" y="51078"/>
                </a:lnTo>
                <a:lnTo>
                  <a:pt x="136251" y="41808"/>
                </a:lnTo>
                <a:lnTo>
                  <a:pt x="124084" y="29959"/>
                </a:lnTo>
                <a:lnTo>
                  <a:pt x="113139" y="15900"/>
                </a:lnTo>
                <a:lnTo>
                  <a:pt x="103050" y="0"/>
                </a:lnTo>
                <a:close/>
              </a:path>
              <a:path w="445135" h="233679" extrusionOk="0">
                <a:moveTo>
                  <a:pt x="223057" y="87750"/>
                </a:moveTo>
                <a:lnTo>
                  <a:pt x="221753" y="89060"/>
                </a:lnTo>
                <a:lnTo>
                  <a:pt x="223057" y="89060"/>
                </a:lnTo>
                <a:lnTo>
                  <a:pt x="223057" y="87750"/>
                </a:lnTo>
                <a:close/>
              </a:path>
              <a:path w="445135" h="233679" extrusionOk="0">
                <a:moveTo>
                  <a:pt x="341760" y="0"/>
                </a:moveTo>
                <a:lnTo>
                  <a:pt x="308008" y="41808"/>
                </a:lnTo>
                <a:lnTo>
                  <a:pt x="265431" y="65853"/>
                </a:lnTo>
                <a:lnTo>
                  <a:pt x="243113" y="77927"/>
                </a:lnTo>
                <a:lnTo>
                  <a:pt x="223057" y="89060"/>
                </a:lnTo>
                <a:lnTo>
                  <a:pt x="434314" y="89060"/>
                </a:lnTo>
                <a:lnTo>
                  <a:pt x="415297" y="56153"/>
                </a:lnTo>
                <a:lnTo>
                  <a:pt x="382992" y="23963"/>
                </a:lnTo>
                <a:lnTo>
                  <a:pt x="341760" y="0"/>
                </a:lnTo>
                <a:close/>
              </a:path>
            </a:pathLst>
          </a:custGeom>
          <a:solidFill>
            <a:srgbClr val="8BF0D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30" name="Google Shape;330;p12"/>
          <p:cNvSpPr/>
          <p:nvPr/>
        </p:nvSpPr>
        <p:spPr>
          <a:xfrm>
            <a:off x="3063313" y="4917733"/>
            <a:ext cx="215652" cy="241102"/>
          </a:xfrm>
          <a:custGeom>
            <a:avLst/>
            <a:gdLst/>
            <a:ahLst/>
            <a:cxnLst/>
            <a:rect l="l" t="t" r="r" b="b"/>
            <a:pathLst>
              <a:path w="306705" h="342900" extrusionOk="0">
                <a:moveTo>
                  <a:pt x="153637" y="0"/>
                </a:moveTo>
                <a:lnTo>
                  <a:pt x="112523" y="6861"/>
                </a:lnTo>
                <a:lnTo>
                  <a:pt x="76412" y="26022"/>
                </a:lnTo>
                <a:lnTo>
                  <a:pt x="47180" y="55350"/>
                </a:lnTo>
                <a:lnTo>
                  <a:pt x="26702" y="92711"/>
                </a:lnTo>
                <a:lnTo>
                  <a:pt x="16853" y="135971"/>
                </a:lnTo>
                <a:lnTo>
                  <a:pt x="7653" y="144898"/>
                </a:lnTo>
                <a:lnTo>
                  <a:pt x="1872" y="157379"/>
                </a:lnTo>
                <a:lnTo>
                  <a:pt x="0" y="172557"/>
                </a:lnTo>
                <a:lnTo>
                  <a:pt x="2524" y="189574"/>
                </a:lnTo>
                <a:lnTo>
                  <a:pt x="7042" y="202485"/>
                </a:lnTo>
                <a:lnTo>
                  <a:pt x="14247" y="213435"/>
                </a:lnTo>
                <a:lnTo>
                  <a:pt x="23407" y="221933"/>
                </a:lnTo>
                <a:lnTo>
                  <a:pt x="33788" y="227490"/>
                </a:lnTo>
                <a:lnTo>
                  <a:pt x="51232" y="269183"/>
                </a:lnTo>
                <a:lnTo>
                  <a:pt x="77591" y="306097"/>
                </a:lnTo>
                <a:lnTo>
                  <a:pt x="112011" y="332470"/>
                </a:lnTo>
                <a:lnTo>
                  <a:pt x="153637" y="342541"/>
                </a:lnTo>
                <a:lnTo>
                  <a:pt x="194712" y="332470"/>
                </a:lnTo>
                <a:lnTo>
                  <a:pt x="207185" y="322930"/>
                </a:lnTo>
                <a:lnTo>
                  <a:pt x="153637" y="322930"/>
                </a:lnTo>
                <a:lnTo>
                  <a:pt x="130229" y="318783"/>
                </a:lnTo>
                <a:lnTo>
                  <a:pt x="90252" y="290388"/>
                </a:lnTo>
                <a:lnTo>
                  <a:pt x="66844" y="257110"/>
                </a:lnTo>
                <a:lnTo>
                  <a:pt x="50723" y="217030"/>
                </a:lnTo>
                <a:lnTo>
                  <a:pt x="49421" y="210493"/>
                </a:lnTo>
                <a:lnTo>
                  <a:pt x="42907" y="209185"/>
                </a:lnTo>
                <a:lnTo>
                  <a:pt x="20578" y="172782"/>
                </a:lnTo>
                <a:lnTo>
                  <a:pt x="21901" y="162446"/>
                </a:lnTo>
                <a:lnTo>
                  <a:pt x="25911" y="154560"/>
                </a:lnTo>
                <a:lnTo>
                  <a:pt x="32485" y="150352"/>
                </a:lnTo>
                <a:lnTo>
                  <a:pt x="45675" y="150352"/>
                </a:lnTo>
                <a:lnTo>
                  <a:pt x="46815" y="141201"/>
                </a:lnTo>
                <a:lnTo>
                  <a:pt x="49482" y="126758"/>
                </a:lnTo>
                <a:lnTo>
                  <a:pt x="53491" y="112927"/>
                </a:lnTo>
                <a:lnTo>
                  <a:pt x="58723" y="99833"/>
                </a:lnTo>
                <a:lnTo>
                  <a:pt x="65053" y="87596"/>
                </a:lnTo>
                <a:lnTo>
                  <a:pt x="276486" y="87596"/>
                </a:lnTo>
                <a:lnTo>
                  <a:pt x="258874" y="55350"/>
                </a:lnTo>
                <a:lnTo>
                  <a:pt x="229840" y="26022"/>
                </a:lnTo>
                <a:lnTo>
                  <a:pt x="194114" y="6861"/>
                </a:lnTo>
                <a:lnTo>
                  <a:pt x="153637" y="0"/>
                </a:lnTo>
                <a:close/>
              </a:path>
              <a:path w="306705" h="342900" extrusionOk="0">
                <a:moveTo>
                  <a:pt x="300926" y="150352"/>
                </a:moveTo>
                <a:lnTo>
                  <a:pt x="274787" y="150352"/>
                </a:lnTo>
                <a:lnTo>
                  <a:pt x="280812" y="154560"/>
                </a:lnTo>
                <a:lnTo>
                  <a:pt x="284883" y="162446"/>
                </a:lnTo>
                <a:lnTo>
                  <a:pt x="286512" y="172782"/>
                </a:lnTo>
                <a:lnTo>
                  <a:pt x="285209" y="184345"/>
                </a:lnTo>
                <a:lnTo>
                  <a:pt x="281199" y="194865"/>
                </a:lnTo>
                <a:lnTo>
                  <a:pt x="275602" y="202812"/>
                </a:lnTo>
                <a:lnTo>
                  <a:pt x="269271" y="208062"/>
                </a:lnTo>
                <a:lnTo>
                  <a:pt x="263063" y="210493"/>
                </a:lnTo>
                <a:lnTo>
                  <a:pt x="256550" y="210493"/>
                </a:lnTo>
                <a:lnTo>
                  <a:pt x="255247" y="217030"/>
                </a:lnTo>
                <a:lnTo>
                  <a:pt x="239126" y="257110"/>
                </a:lnTo>
                <a:lnTo>
                  <a:pt x="215738" y="290388"/>
                </a:lnTo>
                <a:lnTo>
                  <a:pt x="176292" y="318783"/>
                </a:lnTo>
                <a:lnTo>
                  <a:pt x="153637" y="322930"/>
                </a:lnTo>
                <a:lnTo>
                  <a:pt x="207185" y="322930"/>
                </a:lnTo>
                <a:lnTo>
                  <a:pt x="229193" y="306097"/>
                </a:lnTo>
                <a:lnTo>
                  <a:pt x="255858" y="269183"/>
                </a:lnTo>
                <a:lnTo>
                  <a:pt x="273484" y="227490"/>
                </a:lnTo>
                <a:lnTo>
                  <a:pt x="283683" y="221933"/>
                </a:lnTo>
                <a:lnTo>
                  <a:pt x="292537" y="213435"/>
                </a:lnTo>
                <a:lnTo>
                  <a:pt x="299681" y="202485"/>
                </a:lnTo>
                <a:lnTo>
                  <a:pt x="304749" y="189574"/>
                </a:lnTo>
                <a:lnTo>
                  <a:pt x="306520" y="172557"/>
                </a:lnTo>
                <a:lnTo>
                  <a:pt x="304261" y="157379"/>
                </a:lnTo>
                <a:lnTo>
                  <a:pt x="300926" y="150352"/>
                </a:lnTo>
                <a:close/>
              </a:path>
              <a:path w="306705" h="342900" extrusionOk="0">
                <a:moveTo>
                  <a:pt x="45675" y="150352"/>
                </a:moveTo>
                <a:lnTo>
                  <a:pt x="36393" y="150352"/>
                </a:lnTo>
                <a:lnTo>
                  <a:pt x="45512" y="151659"/>
                </a:lnTo>
                <a:lnTo>
                  <a:pt x="45675" y="150352"/>
                </a:lnTo>
                <a:close/>
              </a:path>
              <a:path w="306705" h="342900" extrusionOk="0">
                <a:moveTo>
                  <a:pt x="276486" y="87596"/>
                </a:moveTo>
                <a:lnTo>
                  <a:pt x="240918" y="87596"/>
                </a:lnTo>
                <a:lnTo>
                  <a:pt x="247248" y="99833"/>
                </a:lnTo>
                <a:lnTo>
                  <a:pt x="252479" y="112927"/>
                </a:lnTo>
                <a:lnTo>
                  <a:pt x="256489" y="126758"/>
                </a:lnTo>
                <a:lnTo>
                  <a:pt x="259155" y="141201"/>
                </a:lnTo>
                <a:lnTo>
                  <a:pt x="261761" y="151659"/>
                </a:lnTo>
                <a:lnTo>
                  <a:pt x="270880" y="150352"/>
                </a:lnTo>
                <a:lnTo>
                  <a:pt x="300926" y="150352"/>
                </a:lnTo>
                <a:lnTo>
                  <a:pt x="298338" y="144898"/>
                </a:lnTo>
                <a:lnTo>
                  <a:pt x="289117" y="135971"/>
                </a:lnTo>
                <a:lnTo>
                  <a:pt x="279279" y="92711"/>
                </a:lnTo>
                <a:lnTo>
                  <a:pt x="276486" y="87596"/>
                </a:lnTo>
                <a:close/>
              </a:path>
            </a:pathLst>
          </a:custGeom>
          <a:solidFill>
            <a:srgbClr val="8BF0D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31" name="Google Shape;331;p12"/>
          <p:cNvSpPr/>
          <p:nvPr/>
        </p:nvSpPr>
        <p:spPr>
          <a:xfrm>
            <a:off x="3014503" y="5125335"/>
            <a:ext cx="312985" cy="164306"/>
          </a:xfrm>
          <a:custGeom>
            <a:avLst/>
            <a:gdLst/>
            <a:ahLst/>
            <a:cxnLst/>
            <a:rect l="l" t="t" r="r" b="b"/>
            <a:pathLst>
              <a:path w="445135" h="233679" extrusionOk="0">
                <a:moveTo>
                  <a:pt x="103049" y="0"/>
                </a:moveTo>
                <a:lnTo>
                  <a:pt x="61633" y="23963"/>
                </a:lnTo>
                <a:lnTo>
                  <a:pt x="29023" y="56153"/>
                </a:lnTo>
                <a:lnTo>
                  <a:pt x="7663" y="93009"/>
                </a:lnTo>
                <a:lnTo>
                  <a:pt x="0" y="130970"/>
                </a:lnTo>
                <a:lnTo>
                  <a:pt x="0" y="233126"/>
                </a:lnTo>
                <a:lnTo>
                  <a:pt x="444808" y="233126"/>
                </a:lnTo>
                <a:lnTo>
                  <a:pt x="444808" y="130970"/>
                </a:lnTo>
                <a:lnTo>
                  <a:pt x="436594" y="93009"/>
                </a:lnTo>
                <a:lnTo>
                  <a:pt x="434312" y="89060"/>
                </a:lnTo>
                <a:lnTo>
                  <a:pt x="221752" y="89060"/>
                </a:lnTo>
                <a:lnTo>
                  <a:pt x="216412" y="86072"/>
                </a:lnTo>
                <a:lnTo>
                  <a:pt x="201533" y="77927"/>
                </a:lnTo>
                <a:lnTo>
                  <a:pt x="178828" y="65853"/>
                </a:lnTo>
                <a:lnTo>
                  <a:pt x="150008" y="51078"/>
                </a:lnTo>
                <a:lnTo>
                  <a:pt x="136250" y="41808"/>
                </a:lnTo>
                <a:lnTo>
                  <a:pt x="124082" y="29959"/>
                </a:lnTo>
                <a:lnTo>
                  <a:pt x="113137" y="15900"/>
                </a:lnTo>
                <a:lnTo>
                  <a:pt x="103049" y="0"/>
                </a:lnTo>
                <a:close/>
              </a:path>
              <a:path w="445135" h="233679" extrusionOk="0">
                <a:moveTo>
                  <a:pt x="223056" y="87750"/>
                </a:moveTo>
                <a:lnTo>
                  <a:pt x="221752" y="89060"/>
                </a:lnTo>
                <a:lnTo>
                  <a:pt x="223056" y="89060"/>
                </a:lnTo>
                <a:lnTo>
                  <a:pt x="223056" y="87750"/>
                </a:lnTo>
                <a:close/>
              </a:path>
              <a:path w="445135" h="233679" extrusionOk="0">
                <a:moveTo>
                  <a:pt x="341759" y="0"/>
                </a:moveTo>
                <a:lnTo>
                  <a:pt x="308007" y="41808"/>
                </a:lnTo>
                <a:lnTo>
                  <a:pt x="265430" y="65853"/>
                </a:lnTo>
                <a:lnTo>
                  <a:pt x="243112" y="77927"/>
                </a:lnTo>
                <a:lnTo>
                  <a:pt x="223056" y="89060"/>
                </a:lnTo>
                <a:lnTo>
                  <a:pt x="434312" y="89060"/>
                </a:lnTo>
                <a:lnTo>
                  <a:pt x="415296" y="56153"/>
                </a:lnTo>
                <a:lnTo>
                  <a:pt x="382991" y="23963"/>
                </a:lnTo>
                <a:lnTo>
                  <a:pt x="341759" y="0"/>
                </a:lnTo>
                <a:close/>
              </a:path>
            </a:pathLst>
          </a:custGeom>
          <a:solidFill>
            <a:srgbClr val="8BF0D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32" name="Google Shape;332;p12"/>
          <p:cNvSpPr/>
          <p:nvPr/>
        </p:nvSpPr>
        <p:spPr>
          <a:xfrm>
            <a:off x="3063313" y="4917733"/>
            <a:ext cx="215652" cy="241102"/>
          </a:xfrm>
          <a:custGeom>
            <a:avLst/>
            <a:gdLst/>
            <a:ahLst/>
            <a:cxnLst/>
            <a:rect l="l" t="t" r="r" b="b"/>
            <a:pathLst>
              <a:path w="306705" h="342900" extrusionOk="0">
                <a:moveTo>
                  <a:pt x="153637" y="0"/>
                </a:moveTo>
                <a:lnTo>
                  <a:pt x="112523" y="6861"/>
                </a:lnTo>
                <a:lnTo>
                  <a:pt x="76412" y="26022"/>
                </a:lnTo>
                <a:lnTo>
                  <a:pt x="47180" y="55350"/>
                </a:lnTo>
                <a:lnTo>
                  <a:pt x="26702" y="92711"/>
                </a:lnTo>
                <a:lnTo>
                  <a:pt x="16853" y="135971"/>
                </a:lnTo>
                <a:lnTo>
                  <a:pt x="7653" y="144898"/>
                </a:lnTo>
                <a:lnTo>
                  <a:pt x="1872" y="157379"/>
                </a:lnTo>
                <a:lnTo>
                  <a:pt x="0" y="172557"/>
                </a:lnTo>
                <a:lnTo>
                  <a:pt x="2524" y="189574"/>
                </a:lnTo>
                <a:lnTo>
                  <a:pt x="7042" y="202485"/>
                </a:lnTo>
                <a:lnTo>
                  <a:pt x="14247" y="213435"/>
                </a:lnTo>
                <a:lnTo>
                  <a:pt x="23407" y="221933"/>
                </a:lnTo>
                <a:lnTo>
                  <a:pt x="33788" y="227490"/>
                </a:lnTo>
                <a:lnTo>
                  <a:pt x="51232" y="269183"/>
                </a:lnTo>
                <a:lnTo>
                  <a:pt x="77591" y="306097"/>
                </a:lnTo>
                <a:lnTo>
                  <a:pt x="112011" y="332470"/>
                </a:lnTo>
                <a:lnTo>
                  <a:pt x="153637" y="342541"/>
                </a:lnTo>
                <a:lnTo>
                  <a:pt x="194712" y="332470"/>
                </a:lnTo>
                <a:lnTo>
                  <a:pt x="207185" y="322930"/>
                </a:lnTo>
                <a:lnTo>
                  <a:pt x="153637" y="322930"/>
                </a:lnTo>
                <a:lnTo>
                  <a:pt x="130229" y="318783"/>
                </a:lnTo>
                <a:lnTo>
                  <a:pt x="90252" y="290388"/>
                </a:lnTo>
                <a:lnTo>
                  <a:pt x="66844" y="257110"/>
                </a:lnTo>
                <a:lnTo>
                  <a:pt x="50723" y="217030"/>
                </a:lnTo>
                <a:lnTo>
                  <a:pt x="49421" y="210493"/>
                </a:lnTo>
                <a:lnTo>
                  <a:pt x="42907" y="209185"/>
                </a:lnTo>
                <a:lnTo>
                  <a:pt x="20578" y="172782"/>
                </a:lnTo>
                <a:lnTo>
                  <a:pt x="21901" y="162446"/>
                </a:lnTo>
                <a:lnTo>
                  <a:pt x="25911" y="154560"/>
                </a:lnTo>
                <a:lnTo>
                  <a:pt x="32485" y="150352"/>
                </a:lnTo>
                <a:lnTo>
                  <a:pt x="45675" y="150352"/>
                </a:lnTo>
                <a:lnTo>
                  <a:pt x="46815" y="141201"/>
                </a:lnTo>
                <a:lnTo>
                  <a:pt x="49482" y="126758"/>
                </a:lnTo>
                <a:lnTo>
                  <a:pt x="53491" y="112927"/>
                </a:lnTo>
                <a:lnTo>
                  <a:pt x="58723" y="99833"/>
                </a:lnTo>
                <a:lnTo>
                  <a:pt x="65053" y="87596"/>
                </a:lnTo>
                <a:lnTo>
                  <a:pt x="276486" y="87596"/>
                </a:lnTo>
                <a:lnTo>
                  <a:pt x="258874" y="55350"/>
                </a:lnTo>
                <a:lnTo>
                  <a:pt x="229840" y="26022"/>
                </a:lnTo>
                <a:lnTo>
                  <a:pt x="194114" y="6861"/>
                </a:lnTo>
                <a:lnTo>
                  <a:pt x="153637" y="0"/>
                </a:lnTo>
                <a:close/>
              </a:path>
              <a:path w="306705" h="342900" extrusionOk="0">
                <a:moveTo>
                  <a:pt x="300926" y="150352"/>
                </a:moveTo>
                <a:lnTo>
                  <a:pt x="274787" y="150352"/>
                </a:lnTo>
                <a:lnTo>
                  <a:pt x="280812" y="154560"/>
                </a:lnTo>
                <a:lnTo>
                  <a:pt x="284883" y="162446"/>
                </a:lnTo>
                <a:lnTo>
                  <a:pt x="286512" y="172782"/>
                </a:lnTo>
                <a:lnTo>
                  <a:pt x="285209" y="184345"/>
                </a:lnTo>
                <a:lnTo>
                  <a:pt x="281199" y="194865"/>
                </a:lnTo>
                <a:lnTo>
                  <a:pt x="275602" y="202812"/>
                </a:lnTo>
                <a:lnTo>
                  <a:pt x="269271" y="208062"/>
                </a:lnTo>
                <a:lnTo>
                  <a:pt x="263063" y="210493"/>
                </a:lnTo>
                <a:lnTo>
                  <a:pt x="256550" y="210493"/>
                </a:lnTo>
                <a:lnTo>
                  <a:pt x="255247" y="217030"/>
                </a:lnTo>
                <a:lnTo>
                  <a:pt x="239126" y="257110"/>
                </a:lnTo>
                <a:lnTo>
                  <a:pt x="215738" y="290388"/>
                </a:lnTo>
                <a:lnTo>
                  <a:pt x="176292" y="318783"/>
                </a:lnTo>
                <a:lnTo>
                  <a:pt x="153637" y="322930"/>
                </a:lnTo>
                <a:lnTo>
                  <a:pt x="207185" y="322930"/>
                </a:lnTo>
                <a:lnTo>
                  <a:pt x="229193" y="306097"/>
                </a:lnTo>
                <a:lnTo>
                  <a:pt x="255858" y="269183"/>
                </a:lnTo>
                <a:lnTo>
                  <a:pt x="273484" y="227490"/>
                </a:lnTo>
                <a:lnTo>
                  <a:pt x="283683" y="221933"/>
                </a:lnTo>
                <a:lnTo>
                  <a:pt x="292537" y="213435"/>
                </a:lnTo>
                <a:lnTo>
                  <a:pt x="299681" y="202485"/>
                </a:lnTo>
                <a:lnTo>
                  <a:pt x="304749" y="189574"/>
                </a:lnTo>
                <a:lnTo>
                  <a:pt x="306520" y="172557"/>
                </a:lnTo>
                <a:lnTo>
                  <a:pt x="304261" y="157379"/>
                </a:lnTo>
                <a:lnTo>
                  <a:pt x="300926" y="150352"/>
                </a:lnTo>
                <a:close/>
              </a:path>
              <a:path w="306705" h="342900" extrusionOk="0">
                <a:moveTo>
                  <a:pt x="45675" y="150352"/>
                </a:moveTo>
                <a:lnTo>
                  <a:pt x="36393" y="150352"/>
                </a:lnTo>
                <a:lnTo>
                  <a:pt x="45512" y="151659"/>
                </a:lnTo>
                <a:lnTo>
                  <a:pt x="45675" y="150352"/>
                </a:lnTo>
                <a:close/>
              </a:path>
              <a:path w="306705" h="342900" extrusionOk="0">
                <a:moveTo>
                  <a:pt x="276486" y="87596"/>
                </a:moveTo>
                <a:lnTo>
                  <a:pt x="240918" y="87596"/>
                </a:lnTo>
                <a:lnTo>
                  <a:pt x="247248" y="99833"/>
                </a:lnTo>
                <a:lnTo>
                  <a:pt x="252479" y="112927"/>
                </a:lnTo>
                <a:lnTo>
                  <a:pt x="256489" y="126758"/>
                </a:lnTo>
                <a:lnTo>
                  <a:pt x="259155" y="141201"/>
                </a:lnTo>
                <a:lnTo>
                  <a:pt x="261761" y="151659"/>
                </a:lnTo>
                <a:lnTo>
                  <a:pt x="270880" y="150352"/>
                </a:lnTo>
                <a:lnTo>
                  <a:pt x="300926" y="150352"/>
                </a:lnTo>
                <a:lnTo>
                  <a:pt x="298338" y="144898"/>
                </a:lnTo>
                <a:lnTo>
                  <a:pt x="289117" y="135971"/>
                </a:lnTo>
                <a:lnTo>
                  <a:pt x="279279" y="92711"/>
                </a:lnTo>
                <a:lnTo>
                  <a:pt x="276486" y="87596"/>
                </a:lnTo>
                <a:close/>
              </a:path>
            </a:pathLst>
          </a:custGeom>
          <a:solidFill>
            <a:srgbClr val="8BF0D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33" name="Google Shape;333;p12"/>
          <p:cNvSpPr/>
          <p:nvPr/>
        </p:nvSpPr>
        <p:spPr>
          <a:xfrm>
            <a:off x="3014503" y="5125335"/>
            <a:ext cx="312985" cy="164306"/>
          </a:xfrm>
          <a:custGeom>
            <a:avLst/>
            <a:gdLst/>
            <a:ahLst/>
            <a:cxnLst/>
            <a:rect l="l" t="t" r="r" b="b"/>
            <a:pathLst>
              <a:path w="445135" h="233679" extrusionOk="0">
                <a:moveTo>
                  <a:pt x="103049" y="0"/>
                </a:moveTo>
                <a:lnTo>
                  <a:pt x="61633" y="23963"/>
                </a:lnTo>
                <a:lnTo>
                  <a:pt x="29023" y="56153"/>
                </a:lnTo>
                <a:lnTo>
                  <a:pt x="7663" y="93009"/>
                </a:lnTo>
                <a:lnTo>
                  <a:pt x="0" y="130970"/>
                </a:lnTo>
                <a:lnTo>
                  <a:pt x="0" y="233126"/>
                </a:lnTo>
                <a:lnTo>
                  <a:pt x="444808" y="233126"/>
                </a:lnTo>
                <a:lnTo>
                  <a:pt x="444808" y="130970"/>
                </a:lnTo>
                <a:lnTo>
                  <a:pt x="436594" y="93009"/>
                </a:lnTo>
                <a:lnTo>
                  <a:pt x="434312" y="89060"/>
                </a:lnTo>
                <a:lnTo>
                  <a:pt x="221752" y="89060"/>
                </a:lnTo>
                <a:lnTo>
                  <a:pt x="216412" y="86072"/>
                </a:lnTo>
                <a:lnTo>
                  <a:pt x="201533" y="77927"/>
                </a:lnTo>
                <a:lnTo>
                  <a:pt x="178828" y="65853"/>
                </a:lnTo>
                <a:lnTo>
                  <a:pt x="150008" y="51078"/>
                </a:lnTo>
                <a:lnTo>
                  <a:pt x="136250" y="41808"/>
                </a:lnTo>
                <a:lnTo>
                  <a:pt x="124082" y="29959"/>
                </a:lnTo>
                <a:lnTo>
                  <a:pt x="113137" y="15900"/>
                </a:lnTo>
                <a:lnTo>
                  <a:pt x="103049" y="0"/>
                </a:lnTo>
                <a:close/>
              </a:path>
              <a:path w="445135" h="233679" extrusionOk="0">
                <a:moveTo>
                  <a:pt x="223056" y="87750"/>
                </a:moveTo>
                <a:lnTo>
                  <a:pt x="221752" y="89060"/>
                </a:lnTo>
                <a:lnTo>
                  <a:pt x="223056" y="89060"/>
                </a:lnTo>
                <a:lnTo>
                  <a:pt x="223056" y="87750"/>
                </a:lnTo>
                <a:close/>
              </a:path>
              <a:path w="445135" h="233679" extrusionOk="0">
                <a:moveTo>
                  <a:pt x="341759" y="0"/>
                </a:moveTo>
                <a:lnTo>
                  <a:pt x="308007" y="41808"/>
                </a:lnTo>
                <a:lnTo>
                  <a:pt x="265430" y="65853"/>
                </a:lnTo>
                <a:lnTo>
                  <a:pt x="243112" y="77927"/>
                </a:lnTo>
                <a:lnTo>
                  <a:pt x="223056" y="89060"/>
                </a:lnTo>
                <a:lnTo>
                  <a:pt x="434312" y="89060"/>
                </a:lnTo>
                <a:lnTo>
                  <a:pt x="415296" y="56153"/>
                </a:lnTo>
                <a:lnTo>
                  <a:pt x="382991" y="23963"/>
                </a:lnTo>
                <a:lnTo>
                  <a:pt x="341759" y="0"/>
                </a:lnTo>
                <a:close/>
              </a:path>
            </a:pathLst>
          </a:custGeom>
          <a:solidFill>
            <a:srgbClr val="8BF0D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34" name="Google Shape;334;p12"/>
          <p:cNvSpPr/>
          <p:nvPr/>
        </p:nvSpPr>
        <p:spPr>
          <a:xfrm>
            <a:off x="2727630" y="4486680"/>
            <a:ext cx="215652" cy="241102"/>
          </a:xfrm>
          <a:custGeom>
            <a:avLst/>
            <a:gdLst/>
            <a:ahLst/>
            <a:cxnLst/>
            <a:rect l="l" t="t" r="r" b="b"/>
            <a:pathLst>
              <a:path w="306705" h="342900" extrusionOk="0">
                <a:moveTo>
                  <a:pt x="153637" y="0"/>
                </a:moveTo>
                <a:lnTo>
                  <a:pt x="112524" y="6861"/>
                </a:lnTo>
                <a:lnTo>
                  <a:pt x="76413" y="26022"/>
                </a:lnTo>
                <a:lnTo>
                  <a:pt x="47180" y="55350"/>
                </a:lnTo>
                <a:lnTo>
                  <a:pt x="26702" y="92711"/>
                </a:lnTo>
                <a:lnTo>
                  <a:pt x="16853" y="135971"/>
                </a:lnTo>
                <a:lnTo>
                  <a:pt x="7653" y="144898"/>
                </a:lnTo>
                <a:lnTo>
                  <a:pt x="1872" y="157379"/>
                </a:lnTo>
                <a:lnTo>
                  <a:pt x="0" y="172557"/>
                </a:lnTo>
                <a:lnTo>
                  <a:pt x="2524" y="189574"/>
                </a:lnTo>
                <a:lnTo>
                  <a:pt x="7042" y="202485"/>
                </a:lnTo>
                <a:lnTo>
                  <a:pt x="14248" y="213435"/>
                </a:lnTo>
                <a:lnTo>
                  <a:pt x="23408" y="221933"/>
                </a:lnTo>
                <a:lnTo>
                  <a:pt x="33788" y="227490"/>
                </a:lnTo>
                <a:lnTo>
                  <a:pt x="51233" y="269183"/>
                </a:lnTo>
                <a:lnTo>
                  <a:pt x="77592" y="306097"/>
                </a:lnTo>
                <a:lnTo>
                  <a:pt x="112011" y="332470"/>
                </a:lnTo>
                <a:lnTo>
                  <a:pt x="153637" y="342541"/>
                </a:lnTo>
                <a:lnTo>
                  <a:pt x="194713" y="332470"/>
                </a:lnTo>
                <a:lnTo>
                  <a:pt x="207186" y="322930"/>
                </a:lnTo>
                <a:lnTo>
                  <a:pt x="153637" y="322930"/>
                </a:lnTo>
                <a:lnTo>
                  <a:pt x="130229" y="318783"/>
                </a:lnTo>
                <a:lnTo>
                  <a:pt x="90252" y="290388"/>
                </a:lnTo>
                <a:lnTo>
                  <a:pt x="66844" y="257110"/>
                </a:lnTo>
                <a:lnTo>
                  <a:pt x="50724" y="217030"/>
                </a:lnTo>
                <a:lnTo>
                  <a:pt x="49421" y="210493"/>
                </a:lnTo>
                <a:lnTo>
                  <a:pt x="42907" y="209185"/>
                </a:lnTo>
                <a:lnTo>
                  <a:pt x="20578" y="172782"/>
                </a:lnTo>
                <a:lnTo>
                  <a:pt x="21901" y="162446"/>
                </a:lnTo>
                <a:lnTo>
                  <a:pt x="25911" y="154560"/>
                </a:lnTo>
                <a:lnTo>
                  <a:pt x="32485" y="150352"/>
                </a:lnTo>
                <a:lnTo>
                  <a:pt x="45676" y="150352"/>
                </a:lnTo>
                <a:lnTo>
                  <a:pt x="46815" y="141201"/>
                </a:lnTo>
                <a:lnTo>
                  <a:pt x="49482" y="126758"/>
                </a:lnTo>
                <a:lnTo>
                  <a:pt x="53492" y="112927"/>
                </a:lnTo>
                <a:lnTo>
                  <a:pt x="58723" y="99833"/>
                </a:lnTo>
                <a:lnTo>
                  <a:pt x="65053" y="87596"/>
                </a:lnTo>
                <a:lnTo>
                  <a:pt x="276487" y="87596"/>
                </a:lnTo>
                <a:lnTo>
                  <a:pt x="258874" y="55350"/>
                </a:lnTo>
                <a:lnTo>
                  <a:pt x="229840" y="26022"/>
                </a:lnTo>
                <a:lnTo>
                  <a:pt x="194114" y="6861"/>
                </a:lnTo>
                <a:lnTo>
                  <a:pt x="153637" y="0"/>
                </a:lnTo>
                <a:close/>
              </a:path>
              <a:path w="306705" h="342900" extrusionOk="0">
                <a:moveTo>
                  <a:pt x="300927" y="150352"/>
                </a:moveTo>
                <a:lnTo>
                  <a:pt x="274787" y="150352"/>
                </a:lnTo>
                <a:lnTo>
                  <a:pt x="280813" y="154560"/>
                </a:lnTo>
                <a:lnTo>
                  <a:pt x="284884" y="162446"/>
                </a:lnTo>
                <a:lnTo>
                  <a:pt x="286512" y="172782"/>
                </a:lnTo>
                <a:lnTo>
                  <a:pt x="285209" y="184345"/>
                </a:lnTo>
                <a:lnTo>
                  <a:pt x="281199" y="194865"/>
                </a:lnTo>
                <a:lnTo>
                  <a:pt x="275602" y="202812"/>
                </a:lnTo>
                <a:lnTo>
                  <a:pt x="269272" y="208062"/>
                </a:lnTo>
                <a:lnTo>
                  <a:pt x="263064" y="210493"/>
                </a:lnTo>
                <a:lnTo>
                  <a:pt x="256550" y="210493"/>
                </a:lnTo>
                <a:lnTo>
                  <a:pt x="255247" y="217030"/>
                </a:lnTo>
                <a:lnTo>
                  <a:pt x="239127" y="257110"/>
                </a:lnTo>
                <a:lnTo>
                  <a:pt x="215739" y="290388"/>
                </a:lnTo>
                <a:lnTo>
                  <a:pt x="176292" y="318783"/>
                </a:lnTo>
                <a:lnTo>
                  <a:pt x="153637" y="322930"/>
                </a:lnTo>
                <a:lnTo>
                  <a:pt x="207186" y="322930"/>
                </a:lnTo>
                <a:lnTo>
                  <a:pt x="229193" y="306097"/>
                </a:lnTo>
                <a:lnTo>
                  <a:pt x="255858" y="269183"/>
                </a:lnTo>
                <a:lnTo>
                  <a:pt x="273486" y="227490"/>
                </a:lnTo>
                <a:lnTo>
                  <a:pt x="283683" y="221933"/>
                </a:lnTo>
                <a:lnTo>
                  <a:pt x="292538" y="213435"/>
                </a:lnTo>
                <a:lnTo>
                  <a:pt x="299682" y="202485"/>
                </a:lnTo>
                <a:lnTo>
                  <a:pt x="304751" y="189574"/>
                </a:lnTo>
                <a:lnTo>
                  <a:pt x="306521" y="172557"/>
                </a:lnTo>
                <a:lnTo>
                  <a:pt x="304262" y="157379"/>
                </a:lnTo>
                <a:lnTo>
                  <a:pt x="300927" y="150352"/>
                </a:lnTo>
                <a:close/>
              </a:path>
              <a:path w="306705" h="342900" extrusionOk="0">
                <a:moveTo>
                  <a:pt x="45676" y="150352"/>
                </a:moveTo>
                <a:lnTo>
                  <a:pt x="36393" y="150352"/>
                </a:lnTo>
                <a:lnTo>
                  <a:pt x="45513" y="151659"/>
                </a:lnTo>
                <a:lnTo>
                  <a:pt x="45676" y="150352"/>
                </a:lnTo>
                <a:close/>
              </a:path>
              <a:path w="306705" h="342900" extrusionOk="0">
                <a:moveTo>
                  <a:pt x="276487" y="87596"/>
                </a:moveTo>
                <a:lnTo>
                  <a:pt x="240918" y="87596"/>
                </a:lnTo>
                <a:lnTo>
                  <a:pt x="247248" y="99833"/>
                </a:lnTo>
                <a:lnTo>
                  <a:pt x="252479" y="112927"/>
                </a:lnTo>
                <a:lnTo>
                  <a:pt x="256489" y="126758"/>
                </a:lnTo>
                <a:lnTo>
                  <a:pt x="259155" y="141201"/>
                </a:lnTo>
                <a:lnTo>
                  <a:pt x="261761" y="151659"/>
                </a:lnTo>
                <a:lnTo>
                  <a:pt x="270880" y="150352"/>
                </a:lnTo>
                <a:lnTo>
                  <a:pt x="300927" y="150352"/>
                </a:lnTo>
                <a:lnTo>
                  <a:pt x="298339" y="144898"/>
                </a:lnTo>
                <a:lnTo>
                  <a:pt x="289118" y="135971"/>
                </a:lnTo>
                <a:lnTo>
                  <a:pt x="279280" y="92711"/>
                </a:lnTo>
                <a:lnTo>
                  <a:pt x="276487" y="87596"/>
                </a:lnTo>
                <a:close/>
              </a:path>
            </a:pathLst>
          </a:custGeom>
          <a:solidFill>
            <a:srgbClr val="8BF0D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35" name="Google Shape;335;p12"/>
          <p:cNvSpPr/>
          <p:nvPr/>
        </p:nvSpPr>
        <p:spPr>
          <a:xfrm>
            <a:off x="2678819" y="4694282"/>
            <a:ext cx="312985" cy="164306"/>
          </a:xfrm>
          <a:custGeom>
            <a:avLst/>
            <a:gdLst/>
            <a:ahLst/>
            <a:cxnLst/>
            <a:rect l="l" t="t" r="r" b="b"/>
            <a:pathLst>
              <a:path w="445135" h="233679" extrusionOk="0">
                <a:moveTo>
                  <a:pt x="103049" y="0"/>
                </a:moveTo>
                <a:lnTo>
                  <a:pt x="61633" y="23963"/>
                </a:lnTo>
                <a:lnTo>
                  <a:pt x="29023" y="56153"/>
                </a:lnTo>
                <a:lnTo>
                  <a:pt x="7663" y="93009"/>
                </a:lnTo>
                <a:lnTo>
                  <a:pt x="0" y="130970"/>
                </a:lnTo>
                <a:lnTo>
                  <a:pt x="0" y="233126"/>
                </a:lnTo>
                <a:lnTo>
                  <a:pt x="444809" y="233126"/>
                </a:lnTo>
                <a:lnTo>
                  <a:pt x="444809" y="130970"/>
                </a:lnTo>
                <a:lnTo>
                  <a:pt x="436595" y="93009"/>
                </a:lnTo>
                <a:lnTo>
                  <a:pt x="434313" y="89060"/>
                </a:lnTo>
                <a:lnTo>
                  <a:pt x="221752" y="89060"/>
                </a:lnTo>
                <a:lnTo>
                  <a:pt x="216412" y="86072"/>
                </a:lnTo>
                <a:lnTo>
                  <a:pt x="201533" y="77927"/>
                </a:lnTo>
                <a:lnTo>
                  <a:pt x="178828" y="65853"/>
                </a:lnTo>
                <a:lnTo>
                  <a:pt x="150008" y="51078"/>
                </a:lnTo>
                <a:lnTo>
                  <a:pt x="136251" y="41808"/>
                </a:lnTo>
                <a:lnTo>
                  <a:pt x="124083" y="29959"/>
                </a:lnTo>
                <a:lnTo>
                  <a:pt x="113138" y="15900"/>
                </a:lnTo>
                <a:lnTo>
                  <a:pt x="103049" y="0"/>
                </a:lnTo>
                <a:close/>
              </a:path>
              <a:path w="445135" h="233679" extrusionOk="0">
                <a:moveTo>
                  <a:pt x="223056" y="87750"/>
                </a:moveTo>
                <a:lnTo>
                  <a:pt x="221752" y="89060"/>
                </a:lnTo>
                <a:lnTo>
                  <a:pt x="223056" y="89060"/>
                </a:lnTo>
                <a:lnTo>
                  <a:pt x="223056" y="87750"/>
                </a:lnTo>
                <a:close/>
              </a:path>
              <a:path w="445135" h="233679" extrusionOk="0">
                <a:moveTo>
                  <a:pt x="341759" y="0"/>
                </a:moveTo>
                <a:lnTo>
                  <a:pt x="308007" y="41808"/>
                </a:lnTo>
                <a:lnTo>
                  <a:pt x="265430" y="65853"/>
                </a:lnTo>
                <a:lnTo>
                  <a:pt x="243112" y="77927"/>
                </a:lnTo>
                <a:lnTo>
                  <a:pt x="223056" y="89060"/>
                </a:lnTo>
                <a:lnTo>
                  <a:pt x="434313" y="89060"/>
                </a:lnTo>
                <a:lnTo>
                  <a:pt x="415296" y="56153"/>
                </a:lnTo>
                <a:lnTo>
                  <a:pt x="382991" y="23963"/>
                </a:lnTo>
                <a:lnTo>
                  <a:pt x="341759" y="0"/>
                </a:lnTo>
                <a:close/>
              </a:path>
            </a:pathLst>
          </a:custGeom>
          <a:solidFill>
            <a:srgbClr val="8BF0D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36" name="Google Shape;336;p12"/>
          <p:cNvSpPr/>
          <p:nvPr/>
        </p:nvSpPr>
        <p:spPr>
          <a:xfrm>
            <a:off x="2727630" y="4486680"/>
            <a:ext cx="215652" cy="241102"/>
          </a:xfrm>
          <a:custGeom>
            <a:avLst/>
            <a:gdLst/>
            <a:ahLst/>
            <a:cxnLst/>
            <a:rect l="l" t="t" r="r" b="b"/>
            <a:pathLst>
              <a:path w="306705" h="342900" extrusionOk="0">
                <a:moveTo>
                  <a:pt x="153637" y="0"/>
                </a:moveTo>
                <a:lnTo>
                  <a:pt x="112524" y="6861"/>
                </a:lnTo>
                <a:lnTo>
                  <a:pt x="76413" y="26022"/>
                </a:lnTo>
                <a:lnTo>
                  <a:pt x="47180" y="55350"/>
                </a:lnTo>
                <a:lnTo>
                  <a:pt x="26702" y="92711"/>
                </a:lnTo>
                <a:lnTo>
                  <a:pt x="16853" y="135971"/>
                </a:lnTo>
                <a:lnTo>
                  <a:pt x="7653" y="144898"/>
                </a:lnTo>
                <a:lnTo>
                  <a:pt x="1872" y="157379"/>
                </a:lnTo>
                <a:lnTo>
                  <a:pt x="0" y="172557"/>
                </a:lnTo>
                <a:lnTo>
                  <a:pt x="2524" y="189574"/>
                </a:lnTo>
                <a:lnTo>
                  <a:pt x="7042" y="202485"/>
                </a:lnTo>
                <a:lnTo>
                  <a:pt x="14248" y="213435"/>
                </a:lnTo>
                <a:lnTo>
                  <a:pt x="23408" y="221933"/>
                </a:lnTo>
                <a:lnTo>
                  <a:pt x="33788" y="227490"/>
                </a:lnTo>
                <a:lnTo>
                  <a:pt x="51233" y="269183"/>
                </a:lnTo>
                <a:lnTo>
                  <a:pt x="77592" y="306097"/>
                </a:lnTo>
                <a:lnTo>
                  <a:pt x="112011" y="332470"/>
                </a:lnTo>
                <a:lnTo>
                  <a:pt x="153637" y="342541"/>
                </a:lnTo>
                <a:lnTo>
                  <a:pt x="194713" y="332470"/>
                </a:lnTo>
                <a:lnTo>
                  <a:pt x="207186" y="322930"/>
                </a:lnTo>
                <a:lnTo>
                  <a:pt x="153637" y="322930"/>
                </a:lnTo>
                <a:lnTo>
                  <a:pt x="130229" y="318783"/>
                </a:lnTo>
                <a:lnTo>
                  <a:pt x="90252" y="290388"/>
                </a:lnTo>
                <a:lnTo>
                  <a:pt x="66844" y="257110"/>
                </a:lnTo>
                <a:lnTo>
                  <a:pt x="50724" y="217030"/>
                </a:lnTo>
                <a:lnTo>
                  <a:pt x="49421" y="210493"/>
                </a:lnTo>
                <a:lnTo>
                  <a:pt x="42907" y="209185"/>
                </a:lnTo>
                <a:lnTo>
                  <a:pt x="20578" y="172782"/>
                </a:lnTo>
                <a:lnTo>
                  <a:pt x="21901" y="162446"/>
                </a:lnTo>
                <a:lnTo>
                  <a:pt x="25911" y="154560"/>
                </a:lnTo>
                <a:lnTo>
                  <a:pt x="32485" y="150352"/>
                </a:lnTo>
                <a:lnTo>
                  <a:pt x="45676" y="150352"/>
                </a:lnTo>
                <a:lnTo>
                  <a:pt x="46815" y="141201"/>
                </a:lnTo>
                <a:lnTo>
                  <a:pt x="49482" y="126758"/>
                </a:lnTo>
                <a:lnTo>
                  <a:pt x="53492" y="112927"/>
                </a:lnTo>
                <a:lnTo>
                  <a:pt x="58723" y="99833"/>
                </a:lnTo>
                <a:lnTo>
                  <a:pt x="65053" y="87596"/>
                </a:lnTo>
                <a:lnTo>
                  <a:pt x="276487" y="87596"/>
                </a:lnTo>
                <a:lnTo>
                  <a:pt x="258874" y="55350"/>
                </a:lnTo>
                <a:lnTo>
                  <a:pt x="229840" y="26022"/>
                </a:lnTo>
                <a:lnTo>
                  <a:pt x="194114" y="6861"/>
                </a:lnTo>
                <a:lnTo>
                  <a:pt x="153637" y="0"/>
                </a:lnTo>
                <a:close/>
              </a:path>
              <a:path w="306705" h="342900" extrusionOk="0">
                <a:moveTo>
                  <a:pt x="300927" y="150352"/>
                </a:moveTo>
                <a:lnTo>
                  <a:pt x="274787" y="150352"/>
                </a:lnTo>
                <a:lnTo>
                  <a:pt x="280813" y="154560"/>
                </a:lnTo>
                <a:lnTo>
                  <a:pt x="284884" y="162446"/>
                </a:lnTo>
                <a:lnTo>
                  <a:pt x="286512" y="172782"/>
                </a:lnTo>
                <a:lnTo>
                  <a:pt x="285209" y="184345"/>
                </a:lnTo>
                <a:lnTo>
                  <a:pt x="281199" y="194865"/>
                </a:lnTo>
                <a:lnTo>
                  <a:pt x="275602" y="202812"/>
                </a:lnTo>
                <a:lnTo>
                  <a:pt x="269272" y="208062"/>
                </a:lnTo>
                <a:lnTo>
                  <a:pt x="263064" y="210493"/>
                </a:lnTo>
                <a:lnTo>
                  <a:pt x="256550" y="210493"/>
                </a:lnTo>
                <a:lnTo>
                  <a:pt x="255247" y="217030"/>
                </a:lnTo>
                <a:lnTo>
                  <a:pt x="239127" y="257110"/>
                </a:lnTo>
                <a:lnTo>
                  <a:pt x="215739" y="290388"/>
                </a:lnTo>
                <a:lnTo>
                  <a:pt x="176292" y="318783"/>
                </a:lnTo>
                <a:lnTo>
                  <a:pt x="153637" y="322930"/>
                </a:lnTo>
                <a:lnTo>
                  <a:pt x="207186" y="322930"/>
                </a:lnTo>
                <a:lnTo>
                  <a:pt x="229193" y="306097"/>
                </a:lnTo>
                <a:lnTo>
                  <a:pt x="255858" y="269183"/>
                </a:lnTo>
                <a:lnTo>
                  <a:pt x="273486" y="227490"/>
                </a:lnTo>
                <a:lnTo>
                  <a:pt x="283683" y="221933"/>
                </a:lnTo>
                <a:lnTo>
                  <a:pt x="292538" y="213435"/>
                </a:lnTo>
                <a:lnTo>
                  <a:pt x="299682" y="202485"/>
                </a:lnTo>
                <a:lnTo>
                  <a:pt x="304751" y="189574"/>
                </a:lnTo>
                <a:lnTo>
                  <a:pt x="306521" y="172557"/>
                </a:lnTo>
                <a:lnTo>
                  <a:pt x="304262" y="157379"/>
                </a:lnTo>
                <a:lnTo>
                  <a:pt x="300927" y="150352"/>
                </a:lnTo>
                <a:close/>
              </a:path>
              <a:path w="306705" h="342900" extrusionOk="0">
                <a:moveTo>
                  <a:pt x="45676" y="150352"/>
                </a:moveTo>
                <a:lnTo>
                  <a:pt x="36393" y="150352"/>
                </a:lnTo>
                <a:lnTo>
                  <a:pt x="45513" y="151659"/>
                </a:lnTo>
                <a:lnTo>
                  <a:pt x="45676" y="150352"/>
                </a:lnTo>
                <a:close/>
              </a:path>
              <a:path w="306705" h="342900" extrusionOk="0">
                <a:moveTo>
                  <a:pt x="276487" y="87596"/>
                </a:moveTo>
                <a:lnTo>
                  <a:pt x="240918" y="87596"/>
                </a:lnTo>
                <a:lnTo>
                  <a:pt x="247248" y="99833"/>
                </a:lnTo>
                <a:lnTo>
                  <a:pt x="252479" y="112927"/>
                </a:lnTo>
                <a:lnTo>
                  <a:pt x="256489" y="126758"/>
                </a:lnTo>
                <a:lnTo>
                  <a:pt x="259155" y="141201"/>
                </a:lnTo>
                <a:lnTo>
                  <a:pt x="261761" y="151659"/>
                </a:lnTo>
                <a:lnTo>
                  <a:pt x="270880" y="150352"/>
                </a:lnTo>
                <a:lnTo>
                  <a:pt x="300927" y="150352"/>
                </a:lnTo>
                <a:lnTo>
                  <a:pt x="298339" y="144898"/>
                </a:lnTo>
                <a:lnTo>
                  <a:pt x="289118" y="135971"/>
                </a:lnTo>
                <a:lnTo>
                  <a:pt x="279280" y="92711"/>
                </a:lnTo>
                <a:lnTo>
                  <a:pt x="276487" y="87596"/>
                </a:lnTo>
                <a:close/>
              </a:path>
            </a:pathLst>
          </a:custGeom>
          <a:solidFill>
            <a:srgbClr val="8BF0D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37" name="Google Shape;337;p12"/>
          <p:cNvSpPr/>
          <p:nvPr/>
        </p:nvSpPr>
        <p:spPr>
          <a:xfrm>
            <a:off x="2678819" y="4694282"/>
            <a:ext cx="312985" cy="164306"/>
          </a:xfrm>
          <a:custGeom>
            <a:avLst/>
            <a:gdLst/>
            <a:ahLst/>
            <a:cxnLst/>
            <a:rect l="l" t="t" r="r" b="b"/>
            <a:pathLst>
              <a:path w="445135" h="233679" extrusionOk="0">
                <a:moveTo>
                  <a:pt x="103049" y="0"/>
                </a:moveTo>
                <a:lnTo>
                  <a:pt x="61633" y="23963"/>
                </a:lnTo>
                <a:lnTo>
                  <a:pt x="29023" y="56153"/>
                </a:lnTo>
                <a:lnTo>
                  <a:pt x="7663" y="93009"/>
                </a:lnTo>
                <a:lnTo>
                  <a:pt x="0" y="130970"/>
                </a:lnTo>
                <a:lnTo>
                  <a:pt x="0" y="233126"/>
                </a:lnTo>
                <a:lnTo>
                  <a:pt x="444809" y="233126"/>
                </a:lnTo>
                <a:lnTo>
                  <a:pt x="444809" y="130970"/>
                </a:lnTo>
                <a:lnTo>
                  <a:pt x="436595" y="93009"/>
                </a:lnTo>
                <a:lnTo>
                  <a:pt x="434313" y="89060"/>
                </a:lnTo>
                <a:lnTo>
                  <a:pt x="221752" y="89060"/>
                </a:lnTo>
                <a:lnTo>
                  <a:pt x="216412" y="86072"/>
                </a:lnTo>
                <a:lnTo>
                  <a:pt x="201533" y="77927"/>
                </a:lnTo>
                <a:lnTo>
                  <a:pt x="178828" y="65853"/>
                </a:lnTo>
                <a:lnTo>
                  <a:pt x="150008" y="51078"/>
                </a:lnTo>
                <a:lnTo>
                  <a:pt x="136251" y="41808"/>
                </a:lnTo>
                <a:lnTo>
                  <a:pt x="124083" y="29959"/>
                </a:lnTo>
                <a:lnTo>
                  <a:pt x="113138" y="15900"/>
                </a:lnTo>
                <a:lnTo>
                  <a:pt x="103049" y="0"/>
                </a:lnTo>
                <a:close/>
              </a:path>
              <a:path w="445135" h="233679" extrusionOk="0">
                <a:moveTo>
                  <a:pt x="223056" y="87750"/>
                </a:moveTo>
                <a:lnTo>
                  <a:pt x="221752" y="89060"/>
                </a:lnTo>
                <a:lnTo>
                  <a:pt x="223056" y="89060"/>
                </a:lnTo>
                <a:lnTo>
                  <a:pt x="223056" y="87750"/>
                </a:lnTo>
                <a:close/>
              </a:path>
              <a:path w="445135" h="233679" extrusionOk="0">
                <a:moveTo>
                  <a:pt x="341759" y="0"/>
                </a:moveTo>
                <a:lnTo>
                  <a:pt x="308007" y="41808"/>
                </a:lnTo>
                <a:lnTo>
                  <a:pt x="265430" y="65853"/>
                </a:lnTo>
                <a:lnTo>
                  <a:pt x="243112" y="77927"/>
                </a:lnTo>
                <a:lnTo>
                  <a:pt x="223056" y="89060"/>
                </a:lnTo>
                <a:lnTo>
                  <a:pt x="434313" y="89060"/>
                </a:lnTo>
                <a:lnTo>
                  <a:pt x="415296" y="56153"/>
                </a:lnTo>
                <a:lnTo>
                  <a:pt x="382991" y="23963"/>
                </a:lnTo>
                <a:lnTo>
                  <a:pt x="341759" y="0"/>
                </a:lnTo>
                <a:close/>
              </a:path>
            </a:pathLst>
          </a:custGeom>
          <a:solidFill>
            <a:srgbClr val="8BF0D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38" name="Google Shape;338;p12"/>
          <p:cNvSpPr/>
          <p:nvPr/>
        </p:nvSpPr>
        <p:spPr>
          <a:xfrm>
            <a:off x="3712111" y="5356783"/>
            <a:ext cx="204936" cy="218331"/>
          </a:xfrm>
          <a:custGeom>
            <a:avLst/>
            <a:gdLst/>
            <a:ahLst/>
            <a:cxnLst/>
            <a:rect l="l" t="t" r="r" b="b"/>
            <a:pathLst>
              <a:path w="291464" h="310515" extrusionOk="0">
                <a:moveTo>
                  <a:pt x="144777" y="0"/>
                </a:moveTo>
                <a:lnTo>
                  <a:pt x="106427" y="6569"/>
                </a:lnTo>
                <a:lnTo>
                  <a:pt x="71881" y="25067"/>
                </a:lnTo>
                <a:lnTo>
                  <a:pt x="42552" y="53673"/>
                </a:lnTo>
                <a:lnTo>
                  <a:pt x="19854" y="90571"/>
                </a:lnTo>
                <a:lnTo>
                  <a:pt x="5199" y="133941"/>
                </a:lnTo>
                <a:lnTo>
                  <a:pt x="0" y="181966"/>
                </a:lnTo>
                <a:lnTo>
                  <a:pt x="2832" y="233962"/>
                </a:lnTo>
                <a:lnTo>
                  <a:pt x="23660" y="292790"/>
                </a:lnTo>
                <a:lnTo>
                  <a:pt x="50867" y="308950"/>
                </a:lnTo>
                <a:lnTo>
                  <a:pt x="56084" y="308950"/>
                </a:lnTo>
                <a:lnTo>
                  <a:pt x="72449" y="310381"/>
                </a:lnTo>
                <a:lnTo>
                  <a:pt x="90159" y="309604"/>
                </a:lnTo>
                <a:lnTo>
                  <a:pt x="109092" y="307845"/>
                </a:lnTo>
                <a:lnTo>
                  <a:pt x="129125" y="306331"/>
                </a:lnTo>
                <a:lnTo>
                  <a:pt x="233320" y="306331"/>
                </a:lnTo>
                <a:lnTo>
                  <a:pt x="253196" y="300604"/>
                </a:lnTo>
                <a:lnTo>
                  <a:pt x="264521" y="289313"/>
                </a:lnTo>
                <a:lnTo>
                  <a:pt x="146081" y="289313"/>
                </a:lnTo>
                <a:lnTo>
                  <a:pt x="115083" y="280129"/>
                </a:lnTo>
                <a:lnTo>
                  <a:pt x="87876" y="256094"/>
                </a:lnTo>
                <a:lnTo>
                  <a:pt x="66294" y="222487"/>
                </a:lnTo>
                <a:lnTo>
                  <a:pt x="52171" y="184584"/>
                </a:lnTo>
                <a:lnTo>
                  <a:pt x="50867" y="179348"/>
                </a:lnTo>
                <a:lnTo>
                  <a:pt x="44345" y="178038"/>
                </a:lnTo>
                <a:lnTo>
                  <a:pt x="23538" y="148952"/>
                </a:lnTo>
                <a:lnTo>
                  <a:pt x="23640" y="142366"/>
                </a:lnTo>
                <a:lnTo>
                  <a:pt x="24964" y="136270"/>
                </a:lnTo>
                <a:lnTo>
                  <a:pt x="27390" y="130911"/>
                </a:lnTo>
                <a:lnTo>
                  <a:pt x="27390" y="129602"/>
                </a:lnTo>
                <a:lnTo>
                  <a:pt x="29998" y="126983"/>
                </a:lnTo>
                <a:lnTo>
                  <a:pt x="32607" y="125675"/>
                </a:lnTo>
                <a:lnTo>
                  <a:pt x="104492" y="125675"/>
                </a:lnTo>
                <a:lnTo>
                  <a:pt x="121298" y="115201"/>
                </a:lnTo>
                <a:lnTo>
                  <a:pt x="127254" y="109965"/>
                </a:lnTo>
                <a:lnTo>
                  <a:pt x="132875" y="104565"/>
                </a:lnTo>
                <a:lnTo>
                  <a:pt x="138357" y="98817"/>
                </a:lnTo>
                <a:lnTo>
                  <a:pt x="143473" y="92947"/>
                </a:lnTo>
                <a:lnTo>
                  <a:pt x="177819" y="92947"/>
                </a:lnTo>
                <a:lnTo>
                  <a:pt x="177384" y="91638"/>
                </a:lnTo>
                <a:lnTo>
                  <a:pt x="173471" y="89019"/>
                </a:lnTo>
                <a:lnTo>
                  <a:pt x="164341" y="79856"/>
                </a:lnTo>
                <a:lnTo>
                  <a:pt x="161733" y="78546"/>
                </a:lnTo>
                <a:lnTo>
                  <a:pt x="157820" y="75928"/>
                </a:lnTo>
                <a:lnTo>
                  <a:pt x="155212" y="74619"/>
                </a:lnTo>
                <a:lnTo>
                  <a:pt x="156516" y="70692"/>
                </a:lnTo>
                <a:lnTo>
                  <a:pt x="159124" y="65455"/>
                </a:lnTo>
                <a:lnTo>
                  <a:pt x="255427" y="65455"/>
                </a:lnTo>
                <a:lnTo>
                  <a:pt x="248142" y="53673"/>
                </a:lnTo>
                <a:lnTo>
                  <a:pt x="218590" y="25067"/>
                </a:lnTo>
                <a:lnTo>
                  <a:pt x="183676" y="6569"/>
                </a:lnTo>
                <a:lnTo>
                  <a:pt x="144777" y="0"/>
                </a:lnTo>
                <a:close/>
              </a:path>
              <a:path w="291464" h="310515" extrusionOk="0">
                <a:moveTo>
                  <a:pt x="233320" y="306331"/>
                </a:moveTo>
                <a:lnTo>
                  <a:pt x="161733" y="306331"/>
                </a:lnTo>
                <a:lnTo>
                  <a:pt x="196206" y="308301"/>
                </a:lnTo>
                <a:lnTo>
                  <a:pt x="227092" y="308126"/>
                </a:lnTo>
                <a:lnTo>
                  <a:pt x="233320" y="306331"/>
                </a:lnTo>
                <a:close/>
              </a:path>
              <a:path w="291464" h="310515" extrusionOk="0">
                <a:moveTo>
                  <a:pt x="161733" y="306331"/>
                </a:moveTo>
                <a:lnTo>
                  <a:pt x="129125" y="306331"/>
                </a:lnTo>
                <a:lnTo>
                  <a:pt x="134343" y="307640"/>
                </a:lnTo>
                <a:lnTo>
                  <a:pt x="156516" y="307640"/>
                </a:lnTo>
                <a:lnTo>
                  <a:pt x="161733" y="306331"/>
                </a:lnTo>
                <a:close/>
              </a:path>
              <a:path w="291464" h="310515" extrusionOk="0">
                <a:moveTo>
                  <a:pt x="282407" y="124366"/>
                </a:moveTo>
                <a:lnTo>
                  <a:pt x="256946" y="124366"/>
                </a:lnTo>
                <a:lnTo>
                  <a:pt x="260859" y="125675"/>
                </a:lnTo>
                <a:lnTo>
                  <a:pt x="263467" y="128292"/>
                </a:lnTo>
                <a:lnTo>
                  <a:pt x="264772" y="130911"/>
                </a:lnTo>
                <a:lnTo>
                  <a:pt x="266942" y="136147"/>
                </a:lnTo>
                <a:lnTo>
                  <a:pt x="267061" y="136740"/>
                </a:lnTo>
                <a:lnTo>
                  <a:pt x="267869" y="142366"/>
                </a:lnTo>
                <a:lnTo>
                  <a:pt x="267523" y="148952"/>
                </a:lnTo>
                <a:lnTo>
                  <a:pt x="241294" y="179348"/>
                </a:lnTo>
                <a:lnTo>
                  <a:pt x="239990" y="184584"/>
                </a:lnTo>
                <a:lnTo>
                  <a:pt x="225133" y="222487"/>
                </a:lnTo>
                <a:lnTo>
                  <a:pt x="203307" y="256094"/>
                </a:lnTo>
                <a:lnTo>
                  <a:pt x="176345" y="280129"/>
                </a:lnTo>
                <a:lnTo>
                  <a:pt x="146081" y="289313"/>
                </a:lnTo>
                <a:lnTo>
                  <a:pt x="264521" y="289313"/>
                </a:lnTo>
                <a:lnTo>
                  <a:pt x="273322" y="280538"/>
                </a:lnTo>
                <a:lnTo>
                  <a:pt x="286274" y="242725"/>
                </a:lnTo>
                <a:lnTo>
                  <a:pt x="290857" y="181966"/>
                </a:lnTo>
                <a:lnTo>
                  <a:pt x="285652" y="133941"/>
                </a:lnTo>
                <a:lnTo>
                  <a:pt x="282407" y="124366"/>
                </a:lnTo>
                <a:close/>
              </a:path>
              <a:path w="291464" h="310515" extrusionOk="0">
                <a:moveTo>
                  <a:pt x="255427" y="65455"/>
                </a:moveTo>
                <a:lnTo>
                  <a:pt x="159124" y="65455"/>
                </a:lnTo>
                <a:lnTo>
                  <a:pt x="167908" y="69669"/>
                </a:lnTo>
                <a:lnTo>
                  <a:pt x="176570" y="74620"/>
                </a:lnTo>
                <a:lnTo>
                  <a:pt x="184986" y="80551"/>
                </a:lnTo>
                <a:lnTo>
                  <a:pt x="193036" y="87710"/>
                </a:lnTo>
                <a:lnTo>
                  <a:pt x="212335" y="115017"/>
                </a:lnTo>
                <a:lnTo>
                  <a:pt x="221241" y="137293"/>
                </a:lnTo>
                <a:lnTo>
                  <a:pt x="228435" y="147540"/>
                </a:lnTo>
                <a:lnTo>
                  <a:pt x="242599" y="138765"/>
                </a:lnTo>
                <a:lnTo>
                  <a:pt x="247816" y="133529"/>
                </a:lnTo>
                <a:lnTo>
                  <a:pt x="250424" y="129602"/>
                </a:lnTo>
                <a:lnTo>
                  <a:pt x="254337" y="124366"/>
                </a:lnTo>
                <a:lnTo>
                  <a:pt x="282407" y="124366"/>
                </a:lnTo>
                <a:lnTo>
                  <a:pt x="270955" y="90571"/>
                </a:lnTo>
                <a:lnTo>
                  <a:pt x="255427" y="65455"/>
                </a:lnTo>
                <a:close/>
              </a:path>
              <a:path w="291464" h="310515" extrusionOk="0">
                <a:moveTo>
                  <a:pt x="104492" y="125675"/>
                </a:moveTo>
                <a:lnTo>
                  <a:pt x="32607" y="125675"/>
                </a:lnTo>
                <a:lnTo>
                  <a:pt x="48299" y="136740"/>
                </a:lnTo>
                <a:lnTo>
                  <a:pt x="70105" y="138602"/>
                </a:lnTo>
                <a:lnTo>
                  <a:pt x="95335" y="131381"/>
                </a:lnTo>
                <a:lnTo>
                  <a:pt x="104492" y="125675"/>
                </a:lnTo>
                <a:close/>
              </a:path>
              <a:path w="291464" h="310515" extrusionOk="0">
                <a:moveTo>
                  <a:pt x="177819" y="92947"/>
                </a:moveTo>
                <a:lnTo>
                  <a:pt x="146081" y="92947"/>
                </a:lnTo>
                <a:lnTo>
                  <a:pt x="151298" y="95564"/>
                </a:lnTo>
                <a:lnTo>
                  <a:pt x="155211" y="95564"/>
                </a:lnTo>
                <a:lnTo>
                  <a:pt x="157820" y="98183"/>
                </a:lnTo>
                <a:lnTo>
                  <a:pt x="161733" y="99493"/>
                </a:lnTo>
                <a:lnTo>
                  <a:pt x="166950" y="102110"/>
                </a:lnTo>
                <a:lnTo>
                  <a:pt x="170863" y="104729"/>
                </a:lnTo>
                <a:lnTo>
                  <a:pt x="173471" y="106038"/>
                </a:lnTo>
                <a:lnTo>
                  <a:pt x="176080" y="108656"/>
                </a:lnTo>
                <a:lnTo>
                  <a:pt x="178688" y="109965"/>
                </a:lnTo>
                <a:lnTo>
                  <a:pt x="179993" y="112584"/>
                </a:lnTo>
                <a:lnTo>
                  <a:pt x="186514" y="119129"/>
                </a:lnTo>
                <a:lnTo>
                  <a:pt x="189123" y="124366"/>
                </a:lnTo>
                <a:lnTo>
                  <a:pt x="190427" y="125675"/>
                </a:lnTo>
                <a:lnTo>
                  <a:pt x="191731" y="128292"/>
                </a:lnTo>
                <a:lnTo>
                  <a:pt x="193036" y="129602"/>
                </a:lnTo>
                <a:lnTo>
                  <a:pt x="193036" y="130911"/>
                </a:lnTo>
                <a:lnTo>
                  <a:pt x="194340" y="134838"/>
                </a:lnTo>
                <a:lnTo>
                  <a:pt x="195644" y="136147"/>
                </a:lnTo>
                <a:lnTo>
                  <a:pt x="195644" y="134838"/>
                </a:lnTo>
                <a:lnTo>
                  <a:pt x="194340" y="130911"/>
                </a:lnTo>
                <a:lnTo>
                  <a:pt x="194340" y="126983"/>
                </a:lnTo>
                <a:lnTo>
                  <a:pt x="193036" y="124366"/>
                </a:lnTo>
                <a:lnTo>
                  <a:pt x="193036" y="123056"/>
                </a:lnTo>
                <a:lnTo>
                  <a:pt x="191731" y="119129"/>
                </a:lnTo>
                <a:lnTo>
                  <a:pt x="191731" y="116511"/>
                </a:lnTo>
                <a:lnTo>
                  <a:pt x="189123" y="111274"/>
                </a:lnTo>
                <a:lnTo>
                  <a:pt x="187819" y="107346"/>
                </a:lnTo>
                <a:lnTo>
                  <a:pt x="185210" y="104729"/>
                </a:lnTo>
                <a:lnTo>
                  <a:pt x="183906" y="102110"/>
                </a:lnTo>
                <a:lnTo>
                  <a:pt x="181297" y="98183"/>
                </a:lnTo>
                <a:lnTo>
                  <a:pt x="178688" y="95564"/>
                </a:lnTo>
                <a:lnTo>
                  <a:pt x="177819" y="92947"/>
                </a:lnTo>
                <a:close/>
              </a:path>
            </a:pathLst>
          </a:custGeom>
          <a:solidFill>
            <a:srgbClr val="C0392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39" name="Google Shape;339;p12"/>
          <p:cNvSpPr/>
          <p:nvPr/>
        </p:nvSpPr>
        <p:spPr>
          <a:xfrm>
            <a:off x="3679251" y="5583328"/>
            <a:ext cx="275034" cy="145554"/>
          </a:xfrm>
          <a:custGeom>
            <a:avLst/>
            <a:gdLst/>
            <a:ahLst/>
            <a:cxnLst/>
            <a:rect l="l" t="t" r="r" b="b"/>
            <a:pathLst>
              <a:path w="391160" h="207009" extrusionOk="0">
                <a:moveTo>
                  <a:pt x="91216" y="0"/>
                </a:moveTo>
                <a:lnTo>
                  <a:pt x="54424" y="21323"/>
                </a:lnTo>
                <a:lnTo>
                  <a:pt x="25572" y="49884"/>
                </a:lnTo>
                <a:lnTo>
                  <a:pt x="6739" y="82616"/>
                </a:lnTo>
                <a:lnTo>
                  <a:pt x="0" y="116452"/>
                </a:lnTo>
                <a:lnTo>
                  <a:pt x="0" y="206735"/>
                </a:lnTo>
                <a:lnTo>
                  <a:pt x="390926" y="206735"/>
                </a:lnTo>
                <a:lnTo>
                  <a:pt x="390926" y="116452"/>
                </a:lnTo>
                <a:lnTo>
                  <a:pt x="384390" y="82616"/>
                </a:lnTo>
                <a:lnTo>
                  <a:pt x="382082" y="78507"/>
                </a:lnTo>
                <a:lnTo>
                  <a:pt x="195463" y="78507"/>
                </a:lnTo>
                <a:lnTo>
                  <a:pt x="177871" y="69021"/>
                </a:lnTo>
                <a:lnTo>
                  <a:pt x="158080" y="58635"/>
                </a:lnTo>
                <a:lnTo>
                  <a:pt x="132914" y="45796"/>
                </a:lnTo>
                <a:lnTo>
                  <a:pt x="120168" y="37536"/>
                </a:lnTo>
                <a:lnTo>
                  <a:pt x="109133" y="26823"/>
                </a:lnTo>
                <a:lnTo>
                  <a:pt x="99563" y="14148"/>
                </a:lnTo>
                <a:lnTo>
                  <a:pt x="91216" y="0"/>
                </a:lnTo>
                <a:close/>
              </a:path>
              <a:path w="391160" h="207009" extrusionOk="0">
                <a:moveTo>
                  <a:pt x="301012" y="0"/>
                </a:moveTo>
                <a:lnTo>
                  <a:pt x="271327" y="37536"/>
                </a:lnTo>
                <a:lnTo>
                  <a:pt x="234148" y="58635"/>
                </a:lnTo>
                <a:lnTo>
                  <a:pt x="214357" y="69021"/>
                </a:lnTo>
                <a:lnTo>
                  <a:pt x="196766" y="78507"/>
                </a:lnTo>
                <a:lnTo>
                  <a:pt x="382082" y="78507"/>
                </a:lnTo>
                <a:lnTo>
                  <a:pt x="366004" y="49884"/>
                </a:lnTo>
                <a:lnTo>
                  <a:pt x="337601" y="21323"/>
                </a:lnTo>
                <a:lnTo>
                  <a:pt x="301012" y="0"/>
                </a:lnTo>
                <a:close/>
              </a:path>
            </a:pathLst>
          </a:custGeom>
          <a:solidFill>
            <a:srgbClr val="C0392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40" name="Google Shape;340;p12"/>
          <p:cNvSpPr/>
          <p:nvPr/>
        </p:nvSpPr>
        <p:spPr>
          <a:xfrm>
            <a:off x="4036559" y="5357169"/>
            <a:ext cx="204936" cy="218331"/>
          </a:xfrm>
          <a:custGeom>
            <a:avLst/>
            <a:gdLst/>
            <a:ahLst/>
            <a:cxnLst/>
            <a:rect l="l" t="t" r="r" b="b"/>
            <a:pathLst>
              <a:path w="291464" h="310515" extrusionOk="0">
                <a:moveTo>
                  <a:pt x="144777" y="0"/>
                </a:moveTo>
                <a:lnTo>
                  <a:pt x="106427" y="6569"/>
                </a:lnTo>
                <a:lnTo>
                  <a:pt x="71881" y="25067"/>
                </a:lnTo>
                <a:lnTo>
                  <a:pt x="42553" y="53674"/>
                </a:lnTo>
                <a:lnTo>
                  <a:pt x="19854" y="90571"/>
                </a:lnTo>
                <a:lnTo>
                  <a:pt x="5199" y="133942"/>
                </a:lnTo>
                <a:lnTo>
                  <a:pt x="0" y="181966"/>
                </a:lnTo>
                <a:lnTo>
                  <a:pt x="2832" y="233962"/>
                </a:lnTo>
                <a:lnTo>
                  <a:pt x="23661" y="292791"/>
                </a:lnTo>
                <a:lnTo>
                  <a:pt x="50868" y="308950"/>
                </a:lnTo>
                <a:lnTo>
                  <a:pt x="56085" y="308950"/>
                </a:lnTo>
                <a:lnTo>
                  <a:pt x="72450" y="310381"/>
                </a:lnTo>
                <a:lnTo>
                  <a:pt x="90160" y="309604"/>
                </a:lnTo>
                <a:lnTo>
                  <a:pt x="109092" y="307845"/>
                </a:lnTo>
                <a:lnTo>
                  <a:pt x="129125" y="306331"/>
                </a:lnTo>
                <a:lnTo>
                  <a:pt x="233320" y="306331"/>
                </a:lnTo>
                <a:lnTo>
                  <a:pt x="253197" y="300604"/>
                </a:lnTo>
                <a:lnTo>
                  <a:pt x="264521" y="289313"/>
                </a:lnTo>
                <a:lnTo>
                  <a:pt x="146081" y="289313"/>
                </a:lnTo>
                <a:lnTo>
                  <a:pt x="115084" y="280129"/>
                </a:lnTo>
                <a:lnTo>
                  <a:pt x="87877" y="256095"/>
                </a:lnTo>
                <a:lnTo>
                  <a:pt x="66295" y="222488"/>
                </a:lnTo>
                <a:lnTo>
                  <a:pt x="52172" y="184585"/>
                </a:lnTo>
                <a:lnTo>
                  <a:pt x="50868" y="179348"/>
                </a:lnTo>
                <a:lnTo>
                  <a:pt x="44347" y="178040"/>
                </a:lnTo>
                <a:lnTo>
                  <a:pt x="23539" y="148952"/>
                </a:lnTo>
                <a:lnTo>
                  <a:pt x="23641" y="142366"/>
                </a:lnTo>
                <a:lnTo>
                  <a:pt x="24966" y="136270"/>
                </a:lnTo>
                <a:lnTo>
                  <a:pt x="27391" y="130911"/>
                </a:lnTo>
                <a:lnTo>
                  <a:pt x="27391" y="129602"/>
                </a:lnTo>
                <a:lnTo>
                  <a:pt x="29999" y="126984"/>
                </a:lnTo>
                <a:lnTo>
                  <a:pt x="32608" y="125675"/>
                </a:lnTo>
                <a:lnTo>
                  <a:pt x="104493" y="125675"/>
                </a:lnTo>
                <a:lnTo>
                  <a:pt x="121300" y="115201"/>
                </a:lnTo>
                <a:lnTo>
                  <a:pt x="127255" y="109965"/>
                </a:lnTo>
                <a:lnTo>
                  <a:pt x="132875" y="104565"/>
                </a:lnTo>
                <a:lnTo>
                  <a:pt x="138357" y="98818"/>
                </a:lnTo>
                <a:lnTo>
                  <a:pt x="143473" y="92947"/>
                </a:lnTo>
                <a:lnTo>
                  <a:pt x="177819" y="92947"/>
                </a:lnTo>
                <a:lnTo>
                  <a:pt x="177384" y="91638"/>
                </a:lnTo>
                <a:lnTo>
                  <a:pt x="173471" y="89019"/>
                </a:lnTo>
                <a:lnTo>
                  <a:pt x="164341" y="79856"/>
                </a:lnTo>
                <a:lnTo>
                  <a:pt x="161733" y="78546"/>
                </a:lnTo>
                <a:lnTo>
                  <a:pt x="157820" y="75929"/>
                </a:lnTo>
                <a:lnTo>
                  <a:pt x="155211" y="74619"/>
                </a:lnTo>
                <a:lnTo>
                  <a:pt x="156516" y="70692"/>
                </a:lnTo>
                <a:lnTo>
                  <a:pt x="159124" y="65455"/>
                </a:lnTo>
                <a:lnTo>
                  <a:pt x="255427" y="65455"/>
                </a:lnTo>
                <a:lnTo>
                  <a:pt x="248143" y="53674"/>
                </a:lnTo>
                <a:lnTo>
                  <a:pt x="218590" y="25067"/>
                </a:lnTo>
                <a:lnTo>
                  <a:pt x="183676" y="6569"/>
                </a:lnTo>
                <a:lnTo>
                  <a:pt x="144777" y="0"/>
                </a:lnTo>
                <a:close/>
              </a:path>
              <a:path w="291464" h="310515" extrusionOk="0">
                <a:moveTo>
                  <a:pt x="233320" y="306331"/>
                </a:moveTo>
                <a:lnTo>
                  <a:pt x="161733" y="306331"/>
                </a:lnTo>
                <a:lnTo>
                  <a:pt x="196206" y="308301"/>
                </a:lnTo>
                <a:lnTo>
                  <a:pt x="227092" y="308126"/>
                </a:lnTo>
                <a:lnTo>
                  <a:pt x="233320" y="306331"/>
                </a:lnTo>
                <a:close/>
              </a:path>
              <a:path w="291464" h="310515" extrusionOk="0">
                <a:moveTo>
                  <a:pt x="161733" y="306331"/>
                </a:moveTo>
                <a:lnTo>
                  <a:pt x="129125" y="306331"/>
                </a:lnTo>
                <a:lnTo>
                  <a:pt x="134343" y="307640"/>
                </a:lnTo>
                <a:lnTo>
                  <a:pt x="156516" y="307640"/>
                </a:lnTo>
                <a:lnTo>
                  <a:pt x="161733" y="306331"/>
                </a:lnTo>
                <a:close/>
              </a:path>
              <a:path w="291464" h="310515" extrusionOk="0">
                <a:moveTo>
                  <a:pt x="282408" y="124366"/>
                </a:moveTo>
                <a:lnTo>
                  <a:pt x="256947" y="124366"/>
                </a:lnTo>
                <a:lnTo>
                  <a:pt x="260860" y="125675"/>
                </a:lnTo>
                <a:lnTo>
                  <a:pt x="263469" y="128292"/>
                </a:lnTo>
                <a:lnTo>
                  <a:pt x="264773" y="130911"/>
                </a:lnTo>
                <a:lnTo>
                  <a:pt x="266943" y="136147"/>
                </a:lnTo>
                <a:lnTo>
                  <a:pt x="267062" y="136740"/>
                </a:lnTo>
                <a:lnTo>
                  <a:pt x="267871" y="142366"/>
                </a:lnTo>
                <a:lnTo>
                  <a:pt x="267524" y="148952"/>
                </a:lnTo>
                <a:lnTo>
                  <a:pt x="241294" y="179348"/>
                </a:lnTo>
                <a:lnTo>
                  <a:pt x="239991" y="184585"/>
                </a:lnTo>
                <a:lnTo>
                  <a:pt x="225134" y="222488"/>
                </a:lnTo>
                <a:lnTo>
                  <a:pt x="203307" y="256095"/>
                </a:lnTo>
                <a:lnTo>
                  <a:pt x="176345" y="280129"/>
                </a:lnTo>
                <a:lnTo>
                  <a:pt x="146081" y="289313"/>
                </a:lnTo>
                <a:lnTo>
                  <a:pt x="264521" y="289313"/>
                </a:lnTo>
                <a:lnTo>
                  <a:pt x="273323" y="280538"/>
                </a:lnTo>
                <a:lnTo>
                  <a:pt x="286275" y="242725"/>
                </a:lnTo>
                <a:lnTo>
                  <a:pt x="290859" y="181966"/>
                </a:lnTo>
                <a:lnTo>
                  <a:pt x="285654" y="133942"/>
                </a:lnTo>
                <a:lnTo>
                  <a:pt x="282408" y="124366"/>
                </a:lnTo>
                <a:close/>
              </a:path>
              <a:path w="291464" h="310515" extrusionOk="0">
                <a:moveTo>
                  <a:pt x="255427" y="65455"/>
                </a:moveTo>
                <a:lnTo>
                  <a:pt x="159124" y="65455"/>
                </a:lnTo>
                <a:lnTo>
                  <a:pt x="167908" y="69669"/>
                </a:lnTo>
                <a:lnTo>
                  <a:pt x="176570" y="74620"/>
                </a:lnTo>
                <a:lnTo>
                  <a:pt x="184986" y="80551"/>
                </a:lnTo>
                <a:lnTo>
                  <a:pt x="193036" y="87711"/>
                </a:lnTo>
                <a:lnTo>
                  <a:pt x="212335" y="115018"/>
                </a:lnTo>
                <a:lnTo>
                  <a:pt x="221241" y="137293"/>
                </a:lnTo>
                <a:lnTo>
                  <a:pt x="228435" y="147541"/>
                </a:lnTo>
                <a:lnTo>
                  <a:pt x="242600" y="138766"/>
                </a:lnTo>
                <a:lnTo>
                  <a:pt x="247817" y="133530"/>
                </a:lnTo>
                <a:lnTo>
                  <a:pt x="250426" y="129602"/>
                </a:lnTo>
                <a:lnTo>
                  <a:pt x="254339" y="124366"/>
                </a:lnTo>
                <a:lnTo>
                  <a:pt x="282408" y="124366"/>
                </a:lnTo>
                <a:lnTo>
                  <a:pt x="270956" y="90571"/>
                </a:lnTo>
                <a:lnTo>
                  <a:pt x="255427" y="65455"/>
                </a:lnTo>
                <a:close/>
              </a:path>
              <a:path w="291464" h="310515" extrusionOk="0">
                <a:moveTo>
                  <a:pt x="104493" y="125675"/>
                </a:moveTo>
                <a:lnTo>
                  <a:pt x="32608" y="125675"/>
                </a:lnTo>
                <a:lnTo>
                  <a:pt x="48300" y="136740"/>
                </a:lnTo>
                <a:lnTo>
                  <a:pt x="70106" y="138602"/>
                </a:lnTo>
                <a:lnTo>
                  <a:pt x="95336" y="131381"/>
                </a:lnTo>
                <a:lnTo>
                  <a:pt x="104493" y="125675"/>
                </a:lnTo>
                <a:close/>
              </a:path>
              <a:path w="291464" h="310515" extrusionOk="0">
                <a:moveTo>
                  <a:pt x="177819" y="92947"/>
                </a:moveTo>
                <a:lnTo>
                  <a:pt x="146081" y="92947"/>
                </a:lnTo>
                <a:lnTo>
                  <a:pt x="151298" y="95564"/>
                </a:lnTo>
                <a:lnTo>
                  <a:pt x="155211" y="95564"/>
                </a:lnTo>
                <a:lnTo>
                  <a:pt x="157820" y="98183"/>
                </a:lnTo>
                <a:lnTo>
                  <a:pt x="161733" y="99493"/>
                </a:lnTo>
                <a:lnTo>
                  <a:pt x="166950" y="102110"/>
                </a:lnTo>
                <a:lnTo>
                  <a:pt x="170863" y="104729"/>
                </a:lnTo>
                <a:lnTo>
                  <a:pt x="173471" y="106038"/>
                </a:lnTo>
                <a:lnTo>
                  <a:pt x="176080" y="108656"/>
                </a:lnTo>
                <a:lnTo>
                  <a:pt x="178688" y="109965"/>
                </a:lnTo>
                <a:lnTo>
                  <a:pt x="179993" y="112584"/>
                </a:lnTo>
                <a:lnTo>
                  <a:pt x="186514" y="119129"/>
                </a:lnTo>
                <a:lnTo>
                  <a:pt x="189123" y="124366"/>
                </a:lnTo>
                <a:lnTo>
                  <a:pt x="190427" y="125675"/>
                </a:lnTo>
                <a:lnTo>
                  <a:pt x="191731" y="128292"/>
                </a:lnTo>
                <a:lnTo>
                  <a:pt x="193036" y="129602"/>
                </a:lnTo>
                <a:lnTo>
                  <a:pt x="193036" y="130911"/>
                </a:lnTo>
                <a:lnTo>
                  <a:pt x="194340" y="134838"/>
                </a:lnTo>
                <a:lnTo>
                  <a:pt x="195644" y="136147"/>
                </a:lnTo>
                <a:lnTo>
                  <a:pt x="195644" y="134838"/>
                </a:lnTo>
                <a:lnTo>
                  <a:pt x="194340" y="130911"/>
                </a:lnTo>
                <a:lnTo>
                  <a:pt x="194340" y="126984"/>
                </a:lnTo>
                <a:lnTo>
                  <a:pt x="193036" y="124366"/>
                </a:lnTo>
                <a:lnTo>
                  <a:pt x="193036" y="123056"/>
                </a:lnTo>
                <a:lnTo>
                  <a:pt x="191731" y="119129"/>
                </a:lnTo>
                <a:lnTo>
                  <a:pt x="191731" y="116511"/>
                </a:lnTo>
                <a:lnTo>
                  <a:pt x="189123" y="111274"/>
                </a:lnTo>
                <a:lnTo>
                  <a:pt x="187819" y="107348"/>
                </a:lnTo>
                <a:lnTo>
                  <a:pt x="185210" y="104729"/>
                </a:lnTo>
                <a:lnTo>
                  <a:pt x="183906" y="102110"/>
                </a:lnTo>
                <a:lnTo>
                  <a:pt x="181297" y="98183"/>
                </a:lnTo>
                <a:lnTo>
                  <a:pt x="178688" y="95564"/>
                </a:lnTo>
                <a:lnTo>
                  <a:pt x="177819" y="92947"/>
                </a:lnTo>
                <a:close/>
              </a:path>
            </a:pathLst>
          </a:custGeom>
          <a:solidFill>
            <a:srgbClr val="C0392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41" name="Google Shape;341;p12"/>
          <p:cNvSpPr/>
          <p:nvPr/>
        </p:nvSpPr>
        <p:spPr>
          <a:xfrm>
            <a:off x="4003699" y="5583715"/>
            <a:ext cx="275034" cy="145554"/>
          </a:xfrm>
          <a:custGeom>
            <a:avLst/>
            <a:gdLst/>
            <a:ahLst/>
            <a:cxnLst/>
            <a:rect l="l" t="t" r="r" b="b"/>
            <a:pathLst>
              <a:path w="391160" h="207009" extrusionOk="0">
                <a:moveTo>
                  <a:pt x="91216" y="0"/>
                </a:moveTo>
                <a:lnTo>
                  <a:pt x="54424" y="21323"/>
                </a:lnTo>
                <a:lnTo>
                  <a:pt x="25573" y="49884"/>
                </a:lnTo>
                <a:lnTo>
                  <a:pt x="6739" y="82615"/>
                </a:lnTo>
                <a:lnTo>
                  <a:pt x="0" y="116451"/>
                </a:lnTo>
                <a:lnTo>
                  <a:pt x="0" y="206734"/>
                </a:lnTo>
                <a:lnTo>
                  <a:pt x="390926" y="206734"/>
                </a:lnTo>
                <a:lnTo>
                  <a:pt x="390926" y="116451"/>
                </a:lnTo>
                <a:lnTo>
                  <a:pt x="384390" y="82615"/>
                </a:lnTo>
                <a:lnTo>
                  <a:pt x="382082" y="78506"/>
                </a:lnTo>
                <a:lnTo>
                  <a:pt x="195463" y="78506"/>
                </a:lnTo>
                <a:lnTo>
                  <a:pt x="177871" y="69020"/>
                </a:lnTo>
                <a:lnTo>
                  <a:pt x="158081" y="58634"/>
                </a:lnTo>
                <a:lnTo>
                  <a:pt x="132915" y="45794"/>
                </a:lnTo>
                <a:lnTo>
                  <a:pt x="120169" y="37535"/>
                </a:lnTo>
                <a:lnTo>
                  <a:pt x="109133" y="26822"/>
                </a:lnTo>
                <a:lnTo>
                  <a:pt x="99564" y="14147"/>
                </a:lnTo>
                <a:lnTo>
                  <a:pt x="91216" y="0"/>
                </a:lnTo>
                <a:close/>
              </a:path>
              <a:path w="391160" h="207009" extrusionOk="0">
                <a:moveTo>
                  <a:pt x="301014" y="0"/>
                </a:moveTo>
                <a:lnTo>
                  <a:pt x="271327" y="37535"/>
                </a:lnTo>
                <a:lnTo>
                  <a:pt x="234148" y="58634"/>
                </a:lnTo>
                <a:lnTo>
                  <a:pt x="214357" y="69020"/>
                </a:lnTo>
                <a:lnTo>
                  <a:pt x="196766" y="78506"/>
                </a:lnTo>
                <a:lnTo>
                  <a:pt x="382082" y="78506"/>
                </a:lnTo>
                <a:lnTo>
                  <a:pt x="366005" y="49884"/>
                </a:lnTo>
                <a:lnTo>
                  <a:pt x="337602" y="21323"/>
                </a:lnTo>
                <a:lnTo>
                  <a:pt x="301014" y="0"/>
                </a:lnTo>
                <a:close/>
              </a:path>
            </a:pathLst>
          </a:custGeom>
          <a:solidFill>
            <a:srgbClr val="C0392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42" name="Google Shape;342;p12"/>
          <p:cNvSpPr/>
          <p:nvPr/>
        </p:nvSpPr>
        <p:spPr>
          <a:xfrm>
            <a:off x="4361009" y="5356783"/>
            <a:ext cx="204936" cy="218331"/>
          </a:xfrm>
          <a:custGeom>
            <a:avLst/>
            <a:gdLst/>
            <a:ahLst/>
            <a:cxnLst/>
            <a:rect l="l" t="t" r="r" b="b"/>
            <a:pathLst>
              <a:path w="291464" h="310515" extrusionOk="0">
                <a:moveTo>
                  <a:pt x="144777" y="0"/>
                </a:moveTo>
                <a:lnTo>
                  <a:pt x="106427" y="6569"/>
                </a:lnTo>
                <a:lnTo>
                  <a:pt x="71881" y="25067"/>
                </a:lnTo>
                <a:lnTo>
                  <a:pt x="42553" y="53673"/>
                </a:lnTo>
                <a:lnTo>
                  <a:pt x="19854" y="90571"/>
                </a:lnTo>
                <a:lnTo>
                  <a:pt x="5199" y="133941"/>
                </a:lnTo>
                <a:lnTo>
                  <a:pt x="0" y="181966"/>
                </a:lnTo>
                <a:lnTo>
                  <a:pt x="2832" y="233962"/>
                </a:lnTo>
                <a:lnTo>
                  <a:pt x="23661" y="292790"/>
                </a:lnTo>
                <a:lnTo>
                  <a:pt x="50868" y="308950"/>
                </a:lnTo>
                <a:lnTo>
                  <a:pt x="56085" y="308950"/>
                </a:lnTo>
                <a:lnTo>
                  <a:pt x="72450" y="310381"/>
                </a:lnTo>
                <a:lnTo>
                  <a:pt x="90160" y="309604"/>
                </a:lnTo>
                <a:lnTo>
                  <a:pt x="109092" y="307845"/>
                </a:lnTo>
                <a:lnTo>
                  <a:pt x="129125" y="306331"/>
                </a:lnTo>
                <a:lnTo>
                  <a:pt x="233320" y="306331"/>
                </a:lnTo>
                <a:lnTo>
                  <a:pt x="253197" y="300604"/>
                </a:lnTo>
                <a:lnTo>
                  <a:pt x="264521" y="289313"/>
                </a:lnTo>
                <a:lnTo>
                  <a:pt x="146081" y="289313"/>
                </a:lnTo>
                <a:lnTo>
                  <a:pt x="115084" y="280129"/>
                </a:lnTo>
                <a:lnTo>
                  <a:pt x="87877" y="256094"/>
                </a:lnTo>
                <a:lnTo>
                  <a:pt x="66295" y="222487"/>
                </a:lnTo>
                <a:lnTo>
                  <a:pt x="52172" y="184584"/>
                </a:lnTo>
                <a:lnTo>
                  <a:pt x="50868" y="179348"/>
                </a:lnTo>
                <a:lnTo>
                  <a:pt x="44347" y="178038"/>
                </a:lnTo>
                <a:lnTo>
                  <a:pt x="23539" y="148952"/>
                </a:lnTo>
                <a:lnTo>
                  <a:pt x="23641" y="142366"/>
                </a:lnTo>
                <a:lnTo>
                  <a:pt x="24966" y="136270"/>
                </a:lnTo>
                <a:lnTo>
                  <a:pt x="27391" y="130911"/>
                </a:lnTo>
                <a:lnTo>
                  <a:pt x="27391" y="129602"/>
                </a:lnTo>
                <a:lnTo>
                  <a:pt x="29999" y="126983"/>
                </a:lnTo>
                <a:lnTo>
                  <a:pt x="32608" y="125675"/>
                </a:lnTo>
                <a:lnTo>
                  <a:pt x="104493" y="125675"/>
                </a:lnTo>
                <a:lnTo>
                  <a:pt x="121300" y="115201"/>
                </a:lnTo>
                <a:lnTo>
                  <a:pt x="127255" y="109965"/>
                </a:lnTo>
                <a:lnTo>
                  <a:pt x="132875" y="104565"/>
                </a:lnTo>
                <a:lnTo>
                  <a:pt x="138357" y="98817"/>
                </a:lnTo>
                <a:lnTo>
                  <a:pt x="143473" y="92947"/>
                </a:lnTo>
                <a:lnTo>
                  <a:pt x="177819" y="92947"/>
                </a:lnTo>
                <a:lnTo>
                  <a:pt x="177384" y="91638"/>
                </a:lnTo>
                <a:lnTo>
                  <a:pt x="173471" y="89019"/>
                </a:lnTo>
                <a:lnTo>
                  <a:pt x="164341" y="79856"/>
                </a:lnTo>
                <a:lnTo>
                  <a:pt x="161733" y="78546"/>
                </a:lnTo>
                <a:lnTo>
                  <a:pt x="157820" y="75928"/>
                </a:lnTo>
                <a:lnTo>
                  <a:pt x="155212" y="74619"/>
                </a:lnTo>
                <a:lnTo>
                  <a:pt x="156516" y="70692"/>
                </a:lnTo>
                <a:lnTo>
                  <a:pt x="159124" y="65455"/>
                </a:lnTo>
                <a:lnTo>
                  <a:pt x="255427" y="65455"/>
                </a:lnTo>
                <a:lnTo>
                  <a:pt x="248143" y="53673"/>
                </a:lnTo>
                <a:lnTo>
                  <a:pt x="218590" y="25067"/>
                </a:lnTo>
                <a:lnTo>
                  <a:pt x="183676" y="6569"/>
                </a:lnTo>
                <a:lnTo>
                  <a:pt x="144777" y="0"/>
                </a:lnTo>
                <a:close/>
              </a:path>
              <a:path w="291464" h="310515" extrusionOk="0">
                <a:moveTo>
                  <a:pt x="233320" y="306331"/>
                </a:moveTo>
                <a:lnTo>
                  <a:pt x="161733" y="306331"/>
                </a:lnTo>
                <a:lnTo>
                  <a:pt x="196206" y="308301"/>
                </a:lnTo>
                <a:lnTo>
                  <a:pt x="227092" y="308126"/>
                </a:lnTo>
                <a:lnTo>
                  <a:pt x="233320" y="306331"/>
                </a:lnTo>
                <a:close/>
              </a:path>
              <a:path w="291464" h="310515" extrusionOk="0">
                <a:moveTo>
                  <a:pt x="161733" y="306331"/>
                </a:moveTo>
                <a:lnTo>
                  <a:pt x="129125" y="306331"/>
                </a:lnTo>
                <a:lnTo>
                  <a:pt x="134343" y="307640"/>
                </a:lnTo>
                <a:lnTo>
                  <a:pt x="156516" y="307640"/>
                </a:lnTo>
                <a:lnTo>
                  <a:pt x="161733" y="306331"/>
                </a:lnTo>
                <a:close/>
              </a:path>
              <a:path w="291464" h="310515" extrusionOk="0">
                <a:moveTo>
                  <a:pt x="282408" y="124366"/>
                </a:moveTo>
                <a:lnTo>
                  <a:pt x="256947" y="124366"/>
                </a:lnTo>
                <a:lnTo>
                  <a:pt x="260860" y="125675"/>
                </a:lnTo>
                <a:lnTo>
                  <a:pt x="263469" y="128292"/>
                </a:lnTo>
                <a:lnTo>
                  <a:pt x="264773" y="130911"/>
                </a:lnTo>
                <a:lnTo>
                  <a:pt x="266943" y="136147"/>
                </a:lnTo>
                <a:lnTo>
                  <a:pt x="267062" y="136740"/>
                </a:lnTo>
                <a:lnTo>
                  <a:pt x="267871" y="142366"/>
                </a:lnTo>
                <a:lnTo>
                  <a:pt x="267524" y="148952"/>
                </a:lnTo>
                <a:lnTo>
                  <a:pt x="241294" y="179348"/>
                </a:lnTo>
                <a:lnTo>
                  <a:pt x="239990" y="184584"/>
                </a:lnTo>
                <a:lnTo>
                  <a:pt x="225133" y="222487"/>
                </a:lnTo>
                <a:lnTo>
                  <a:pt x="203307" y="256094"/>
                </a:lnTo>
                <a:lnTo>
                  <a:pt x="176345" y="280129"/>
                </a:lnTo>
                <a:lnTo>
                  <a:pt x="146081" y="289313"/>
                </a:lnTo>
                <a:lnTo>
                  <a:pt x="264521" y="289313"/>
                </a:lnTo>
                <a:lnTo>
                  <a:pt x="273323" y="280538"/>
                </a:lnTo>
                <a:lnTo>
                  <a:pt x="286275" y="242725"/>
                </a:lnTo>
                <a:lnTo>
                  <a:pt x="290859" y="181966"/>
                </a:lnTo>
                <a:lnTo>
                  <a:pt x="285654" y="133941"/>
                </a:lnTo>
                <a:lnTo>
                  <a:pt x="282408" y="124366"/>
                </a:lnTo>
                <a:close/>
              </a:path>
              <a:path w="291464" h="310515" extrusionOk="0">
                <a:moveTo>
                  <a:pt x="255427" y="65455"/>
                </a:moveTo>
                <a:lnTo>
                  <a:pt x="159124" y="65455"/>
                </a:lnTo>
                <a:lnTo>
                  <a:pt x="167908" y="69669"/>
                </a:lnTo>
                <a:lnTo>
                  <a:pt x="176570" y="74620"/>
                </a:lnTo>
                <a:lnTo>
                  <a:pt x="184986" y="80551"/>
                </a:lnTo>
                <a:lnTo>
                  <a:pt x="193036" y="87710"/>
                </a:lnTo>
                <a:lnTo>
                  <a:pt x="212335" y="115017"/>
                </a:lnTo>
                <a:lnTo>
                  <a:pt x="221241" y="137293"/>
                </a:lnTo>
                <a:lnTo>
                  <a:pt x="228435" y="147540"/>
                </a:lnTo>
                <a:lnTo>
                  <a:pt x="242599" y="138765"/>
                </a:lnTo>
                <a:lnTo>
                  <a:pt x="247817" y="133529"/>
                </a:lnTo>
                <a:lnTo>
                  <a:pt x="250426" y="129602"/>
                </a:lnTo>
                <a:lnTo>
                  <a:pt x="254339" y="124366"/>
                </a:lnTo>
                <a:lnTo>
                  <a:pt x="282408" y="124366"/>
                </a:lnTo>
                <a:lnTo>
                  <a:pt x="270956" y="90571"/>
                </a:lnTo>
                <a:lnTo>
                  <a:pt x="255427" y="65455"/>
                </a:lnTo>
                <a:close/>
              </a:path>
              <a:path w="291464" h="310515" extrusionOk="0">
                <a:moveTo>
                  <a:pt x="104493" y="125675"/>
                </a:moveTo>
                <a:lnTo>
                  <a:pt x="32608" y="125675"/>
                </a:lnTo>
                <a:lnTo>
                  <a:pt x="48300" y="136740"/>
                </a:lnTo>
                <a:lnTo>
                  <a:pt x="70106" y="138602"/>
                </a:lnTo>
                <a:lnTo>
                  <a:pt x="95336" y="131381"/>
                </a:lnTo>
                <a:lnTo>
                  <a:pt x="104493" y="125675"/>
                </a:lnTo>
                <a:close/>
              </a:path>
              <a:path w="291464" h="310515" extrusionOk="0">
                <a:moveTo>
                  <a:pt x="177819" y="92947"/>
                </a:moveTo>
                <a:lnTo>
                  <a:pt x="146081" y="92947"/>
                </a:lnTo>
                <a:lnTo>
                  <a:pt x="151298" y="95564"/>
                </a:lnTo>
                <a:lnTo>
                  <a:pt x="155211" y="95564"/>
                </a:lnTo>
                <a:lnTo>
                  <a:pt x="157820" y="98183"/>
                </a:lnTo>
                <a:lnTo>
                  <a:pt x="161733" y="99493"/>
                </a:lnTo>
                <a:lnTo>
                  <a:pt x="166950" y="102110"/>
                </a:lnTo>
                <a:lnTo>
                  <a:pt x="170863" y="104729"/>
                </a:lnTo>
                <a:lnTo>
                  <a:pt x="173471" y="106038"/>
                </a:lnTo>
                <a:lnTo>
                  <a:pt x="176080" y="108656"/>
                </a:lnTo>
                <a:lnTo>
                  <a:pt x="178688" y="109965"/>
                </a:lnTo>
                <a:lnTo>
                  <a:pt x="179993" y="112584"/>
                </a:lnTo>
                <a:lnTo>
                  <a:pt x="186514" y="119129"/>
                </a:lnTo>
                <a:lnTo>
                  <a:pt x="189123" y="124366"/>
                </a:lnTo>
                <a:lnTo>
                  <a:pt x="190427" y="125675"/>
                </a:lnTo>
                <a:lnTo>
                  <a:pt x="191731" y="128292"/>
                </a:lnTo>
                <a:lnTo>
                  <a:pt x="193036" y="129602"/>
                </a:lnTo>
                <a:lnTo>
                  <a:pt x="193036" y="130911"/>
                </a:lnTo>
                <a:lnTo>
                  <a:pt x="194340" y="134838"/>
                </a:lnTo>
                <a:lnTo>
                  <a:pt x="195644" y="136147"/>
                </a:lnTo>
                <a:lnTo>
                  <a:pt x="195644" y="134838"/>
                </a:lnTo>
                <a:lnTo>
                  <a:pt x="194340" y="130911"/>
                </a:lnTo>
                <a:lnTo>
                  <a:pt x="194340" y="126983"/>
                </a:lnTo>
                <a:lnTo>
                  <a:pt x="193036" y="124366"/>
                </a:lnTo>
                <a:lnTo>
                  <a:pt x="193036" y="123056"/>
                </a:lnTo>
                <a:lnTo>
                  <a:pt x="191731" y="119129"/>
                </a:lnTo>
                <a:lnTo>
                  <a:pt x="191731" y="116511"/>
                </a:lnTo>
                <a:lnTo>
                  <a:pt x="189123" y="111274"/>
                </a:lnTo>
                <a:lnTo>
                  <a:pt x="187819" y="107346"/>
                </a:lnTo>
                <a:lnTo>
                  <a:pt x="185210" y="104729"/>
                </a:lnTo>
                <a:lnTo>
                  <a:pt x="183906" y="102110"/>
                </a:lnTo>
                <a:lnTo>
                  <a:pt x="181297" y="98183"/>
                </a:lnTo>
                <a:lnTo>
                  <a:pt x="178688" y="95564"/>
                </a:lnTo>
                <a:lnTo>
                  <a:pt x="177819" y="92947"/>
                </a:lnTo>
                <a:close/>
              </a:path>
            </a:pathLst>
          </a:custGeom>
          <a:solidFill>
            <a:srgbClr val="C0392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43" name="Google Shape;343;p12"/>
          <p:cNvSpPr/>
          <p:nvPr/>
        </p:nvSpPr>
        <p:spPr>
          <a:xfrm>
            <a:off x="4328148" y="5583328"/>
            <a:ext cx="275034" cy="145554"/>
          </a:xfrm>
          <a:custGeom>
            <a:avLst/>
            <a:gdLst/>
            <a:ahLst/>
            <a:cxnLst/>
            <a:rect l="l" t="t" r="r" b="b"/>
            <a:pathLst>
              <a:path w="391160" h="207009" extrusionOk="0">
                <a:moveTo>
                  <a:pt x="91216" y="0"/>
                </a:moveTo>
                <a:lnTo>
                  <a:pt x="54424" y="21323"/>
                </a:lnTo>
                <a:lnTo>
                  <a:pt x="25573" y="49884"/>
                </a:lnTo>
                <a:lnTo>
                  <a:pt x="6739" y="82616"/>
                </a:lnTo>
                <a:lnTo>
                  <a:pt x="0" y="116452"/>
                </a:lnTo>
                <a:lnTo>
                  <a:pt x="0" y="206735"/>
                </a:lnTo>
                <a:lnTo>
                  <a:pt x="390926" y="206735"/>
                </a:lnTo>
                <a:lnTo>
                  <a:pt x="390926" y="116452"/>
                </a:lnTo>
                <a:lnTo>
                  <a:pt x="384390" y="82616"/>
                </a:lnTo>
                <a:lnTo>
                  <a:pt x="382082" y="78507"/>
                </a:lnTo>
                <a:lnTo>
                  <a:pt x="195463" y="78507"/>
                </a:lnTo>
                <a:lnTo>
                  <a:pt x="177871" y="69021"/>
                </a:lnTo>
                <a:lnTo>
                  <a:pt x="158081" y="58635"/>
                </a:lnTo>
                <a:lnTo>
                  <a:pt x="132915" y="45796"/>
                </a:lnTo>
                <a:lnTo>
                  <a:pt x="120169" y="37536"/>
                </a:lnTo>
                <a:lnTo>
                  <a:pt x="109133" y="26823"/>
                </a:lnTo>
                <a:lnTo>
                  <a:pt x="99564" y="14148"/>
                </a:lnTo>
                <a:lnTo>
                  <a:pt x="91216" y="0"/>
                </a:lnTo>
                <a:close/>
              </a:path>
              <a:path w="391160" h="207009" extrusionOk="0">
                <a:moveTo>
                  <a:pt x="301014" y="0"/>
                </a:moveTo>
                <a:lnTo>
                  <a:pt x="271327" y="37536"/>
                </a:lnTo>
                <a:lnTo>
                  <a:pt x="234148" y="58635"/>
                </a:lnTo>
                <a:lnTo>
                  <a:pt x="214357" y="69021"/>
                </a:lnTo>
                <a:lnTo>
                  <a:pt x="196766" y="78507"/>
                </a:lnTo>
                <a:lnTo>
                  <a:pt x="382082" y="78507"/>
                </a:lnTo>
                <a:lnTo>
                  <a:pt x="366005" y="49884"/>
                </a:lnTo>
                <a:lnTo>
                  <a:pt x="337602" y="21323"/>
                </a:lnTo>
                <a:lnTo>
                  <a:pt x="301014" y="0"/>
                </a:lnTo>
                <a:close/>
              </a:path>
            </a:pathLst>
          </a:custGeom>
          <a:solidFill>
            <a:srgbClr val="C0392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44" name="Google Shape;344;p12"/>
          <p:cNvSpPr/>
          <p:nvPr/>
        </p:nvSpPr>
        <p:spPr>
          <a:xfrm>
            <a:off x="4685458" y="5356783"/>
            <a:ext cx="204936" cy="218331"/>
          </a:xfrm>
          <a:custGeom>
            <a:avLst/>
            <a:gdLst/>
            <a:ahLst/>
            <a:cxnLst/>
            <a:rect l="l" t="t" r="r" b="b"/>
            <a:pathLst>
              <a:path w="291464" h="310515" extrusionOk="0">
                <a:moveTo>
                  <a:pt x="144777" y="0"/>
                </a:moveTo>
                <a:lnTo>
                  <a:pt x="106427" y="6569"/>
                </a:lnTo>
                <a:lnTo>
                  <a:pt x="71881" y="25067"/>
                </a:lnTo>
                <a:lnTo>
                  <a:pt x="42552" y="53673"/>
                </a:lnTo>
                <a:lnTo>
                  <a:pt x="19854" y="90571"/>
                </a:lnTo>
                <a:lnTo>
                  <a:pt x="5199" y="133941"/>
                </a:lnTo>
                <a:lnTo>
                  <a:pt x="0" y="181966"/>
                </a:lnTo>
                <a:lnTo>
                  <a:pt x="2832" y="233962"/>
                </a:lnTo>
                <a:lnTo>
                  <a:pt x="23660" y="292790"/>
                </a:lnTo>
                <a:lnTo>
                  <a:pt x="50867" y="308950"/>
                </a:lnTo>
                <a:lnTo>
                  <a:pt x="56084" y="308950"/>
                </a:lnTo>
                <a:lnTo>
                  <a:pt x="72449" y="310381"/>
                </a:lnTo>
                <a:lnTo>
                  <a:pt x="90159" y="309604"/>
                </a:lnTo>
                <a:lnTo>
                  <a:pt x="109091" y="307845"/>
                </a:lnTo>
                <a:lnTo>
                  <a:pt x="129124" y="306331"/>
                </a:lnTo>
                <a:lnTo>
                  <a:pt x="233320" y="306331"/>
                </a:lnTo>
                <a:lnTo>
                  <a:pt x="253196" y="300604"/>
                </a:lnTo>
                <a:lnTo>
                  <a:pt x="264521" y="289313"/>
                </a:lnTo>
                <a:lnTo>
                  <a:pt x="146081" y="289313"/>
                </a:lnTo>
                <a:lnTo>
                  <a:pt x="115083" y="280129"/>
                </a:lnTo>
                <a:lnTo>
                  <a:pt x="87876" y="256094"/>
                </a:lnTo>
                <a:lnTo>
                  <a:pt x="66294" y="222487"/>
                </a:lnTo>
                <a:lnTo>
                  <a:pt x="52171" y="184584"/>
                </a:lnTo>
                <a:lnTo>
                  <a:pt x="50867" y="179348"/>
                </a:lnTo>
                <a:lnTo>
                  <a:pt x="44345" y="178038"/>
                </a:lnTo>
                <a:lnTo>
                  <a:pt x="23538" y="148952"/>
                </a:lnTo>
                <a:lnTo>
                  <a:pt x="23640" y="142366"/>
                </a:lnTo>
                <a:lnTo>
                  <a:pt x="24964" y="136270"/>
                </a:lnTo>
                <a:lnTo>
                  <a:pt x="27390" y="130911"/>
                </a:lnTo>
                <a:lnTo>
                  <a:pt x="27390" y="129602"/>
                </a:lnTo>
                <a:lnTo>
                  <a:pt x="29998" y="126983"/>
                </a:lnTo>
                <a:lnTo>
                  <a:pt x="32607" y="125675"/>
                </a:lnTo>
                <a:lnTo>
                  <a:pt x="104492" y="125675"/>
                </a:lnTo>
                <a:lnTo>
                  <a:pt x="121298" y="115201"/>
                </a:lnTo>
                <a:lnTo>
                  <a:pt x="127254" y="109965"/>
                </a:lnTo>
                <a:lnTo>
                  <a:pt x="132875" y="104565"/>
                </a:lnTo>
                <a:lnTo>
                  <a:pt x="138357" y="98817"/>
                </a:lnTo>
                <a:lnTo>
                  <a:pt x="143473" y="92947"/>
                </a:lnTo>
                <a:lnTo>
                  <a:pt x="177819" y="92947"/>
                </a:lnTo>
                <a:lnTo>
                  <a:pt x="177384" y="91638"/>
                </a:lnTo>
                <a:lnTo>
                  <a:pt x="173471" y="89019"/>
                </a:lnTo>
                <a:lnTo>
                  <a:pt x="164341" y="79856"/>
                </a:lnTo>
                <a:lnTo>
                  <a:pt x="161733" y="78546"/>
                </a:lnTo>
                <a:lnTo>
                  <a:pt x="157820" y="75928"/>
                </a:lnTo>
                <a:lnTo>
                  <a:pt x="155212" y="74619"/>
                </a:lnTo>
                <a:lnTo>
                  <a:pt x="156516" y="70692"/>
                </a:lnTo>
                <a:lnTo>
                  <a:pt x="159124" y="65455"/>
                </a:lnTo>
                <a:lnTo>
                  <a:pt x="255427" y="65455"/>
                </a:lnTo>
                <a:lnTo>
                  <a:pt x="248142" y="53673"/>
                </a:lnTo>
                <a:lnTo>
                  <a:pt x="218590" y="25067"/>
                </a:lnTo>
                <a:lnTo>
                  <a:pt x="183676" y="6569"/>
                </a:lnTo>
                <a:lnTo>
                  <a:pt x="144777" y="0"/>
                </a:lnTo>
                <a:close/>
              </a:path>
              <a:path w="291464" h="310515" extrusionOk="0">
                <a:moveTo>
                  <a:pt x="233320" y="306331"/>
                </a:moveTo>
                <a:lnTo>
                  <a:pt x="161733" y="306331"/>
                </a:lnTo>
                <a:lnTo>
                  <a:pt x="196206" y="308301"/>
                </a:lnTo>
                <a:lnTo>
                  <a:pt x="227092" y="308126"/>
                </a:lnTo>
                <a:lnTo>
                  <a:pt x="233320" y="306331"/>
                </a:lnTo>
                <a:close/>
              </a:path>
              <a:path w="291464" h="310515" extrusionOk="0">
                <a:moveTo>
                  <a:pt x="161733" y="306331"/>
                </a:moveTo>
                <a:lnTo>
                  <a:pt x="129124" y="306331"/>
                </a:lnTo>
                <a:lnTo>
                  <a:pt x="134341" y="307640"/>
                </a:lnTo>
                <a:lnTo>
                  <a:pt x="156516" y="307640"/>
                </a:lnTo>
                <a:lnTo>
                  <a:pt x="161733" y="306331"/>
                </a:lnTo>
                <a:close/>
              </a:path>
              <a:path w="291464" h="310515" extrusionOk="0">
                <a:moveTo>
                  <a:pt x="282407" y="124366"/>
                </a:moveTo>
                <a:lnTo>
                  <a:pt x="256946" y="124366"/>
                </a:lnTo>
                <a:lnTo>
                  <a:pt x="260859" y="125675"/>
                </a:lnTo>
                <a:lnTo>
                  <a:pt x="263467" y="128292"/>
                </a:lnTo>
                <a:lnTo>
                  <a:pt x="264772" y="130911"/>
                </a:lnTo>
                <a:lnTo>
                  <a:pt x="266942" y="136147"/>
                </a:lnTo>
                <a:lnTo>
                  <a:pt x="267061" y="136740"/>
                </a:lnTo>
                <a:lnTo>
                  <a:pt x="267869" y="142366"/>
                </a:lnTo>
                <a:lnTo>
                  <a:pt x="267523" y="148952"/>
                </a:lnTo>
                <a:lnTo>
                  <a:pt x="241294" y="179348"/>
                </a:lnTo>
                <a:lnTo>
                  <a:pt x="239990" y="184584"/>
                </a:lnTo>
                <a:lnTo>
                  <a:pt x="225133" y="222487"/>
                </a:lnTo>
                <a:lnTo>
                  <a:pt x="203307" y="256094"/>
                </a:lnTo>
                <a:lnTo>
                  <a:pt x="176345" y="280129"/>
                </a:lnTo>
                <a:lnTo>
                  <a:pt x="146081" y="289313"/>
                </a:lnTo>
                <a:lnTo>
                  <a:pt x="264521" y="289313"/>
                </a:lnTo>
                <a:lnTo>
                  <a:pt x="273322" y="280538"/>
                </a:lnTo>
                <a:lnTo>
                  <a:pt x="286274" y="242725"/>
                </a:lnTo>
                <a:lnTo>
                  <a:pt x="290857" y="181966"/>
                </a:lnTo>
                <a:lnTo>
                  <a:pt x="285652" y="133941"/>
                </a:lnTo>
                <a:lnTo>
                  <a:pt x="282407" y="124366"/>
                </a:lnTo>
                <a:close/>
              </a:path>
              <a:path w="291464" h="310515" extrusionOk="0">
                <a:moveTo>
                  <a:pt x="255427" y="65455"/>
                </a:moveTo>
                <a:lnTo>
                  <a:pt x="159124" y="65455"/>
                </a:lnTo>
                <a:lnTo>
                  <a:pt x="167908" y="69669"/>
                </a:lnTo>
                <a:lnTo>
                  <a:pt x="176570" y="74620"/>
                </a:lnTo>
                <a:lnTo>
                  <a:pt x="184986" y="80551"/>
                </a:lnTo>
                <a:lnTo>
                  <a:pt x="193036" y="87710"/>
                </a:lnTo>
                <a:lnTo>
                  <a:pt x="212335" y="115017"/>
                </a:lnTo>
                <a:lnTo>
                  <a:pt x="221241" y="137293"/>
                </a:lnTo>
                <a:lnTo>
                  <a:pt x="228435" y="147540"/>
                </a:lnTo>
                <a:lnTo>
                  <a:pt x="242599" y="138765"/>
                </a:lnTo>
                <a:lnTo>
                  <a:pt x="247816" y="133529"/>
                </a:lnTo>
                <a:lnTo>
                  <a:pt x="250424" y="129602"/>
                </a:lnTo>
                <a:lnTo>
                  <a:pt x="254337" y="124366"/>
                </a:lnTo>
                <a:lnTo>
                  <a:pt x="282407" y="124366"/>
                </a:lnTo>
                <a:lnTo>
                  <a:pt x="270955" y="90571"/>
                </a:lnTo>
                <a:lnTo>
                  <a:pt x="255427" y="65455"/>
                </a:lnTo>
                <a:close/>
              </a:path>
              <a:path w="291464" h="310515" extrusionOk="0">
                <a:moveTo>
                  <a:pt x="104492" y="125675"/>
                </a:moveTo>
                <a:lnTo>
                  <a:pt x="32607" y="125675"/>
                </a:lnTo>
                <a:lnTo>
                  <a:pt x="48299" y="136740"/>
                </a:lnTo>
                <a:lnTo>
                  <a:pt x="70105" y="138602"/>
                </a:lnTo>
                <a:lnTo>
                  <a:pt x="95335" y="131381"/>
                </a:lnTo>
                <a:lnTo>
                  <a:pt x="104492" y="125675"/>
                </a:lnTo>
                <a:close/>
              </a:path>
              <a:path w="291464" h="310515" extrusionOk="0">
                <a:moveTo>
                  <a:pt x="177819" y="92947"/>
                </a:moveTo>
                <a:lnTo>
                  <a:pt x="146081" y="92947"/>
                </a:lnTo>
                <a:lnTo>
                  <a:pt x="151298" y="95564"/>
                </a:lnTo>
                <a:lnTo>
                  <a:pt x="155211" y="95564"/>
                </a:lnTo>
                <a:lnTo>
                  <a:pt x="157820" y="98183"/>
                </a:lnTo>
                <a:lnTo>
                  <a:pt x="161733" y="99493"/>
                </a:lnTo>
                <a:lnTo>
                  <a:pt x="166950" y="102110"/>
                </a:lnTo>
                <a:lnTo>
                  <a:pt x="170863" y="104729"/>
                </a:lnTo>
                <a:lnTo>
                  <a:pt x="173471" y="106038"/>
                </a:lnTo>
                <a:lnTo>
                  <a:pt x="176080" y="108656"/>
                </a:lnTo>
                <a:lnTo>
                  <a:pt x="178688" y="109965"/>
                </a:lnTo>
                <a:lnTo>
                  <a:pt x="179993" y="112584"/>
                </a:lnTo>
                <a:lnTo>
                  <a:pt x="186514" y="119129"/>
                </a:lnTo>
                <a:lnTo>
                  <a:pt x="189123" y="124366"/>
                </a:lnTo>
                <a:lnTo>
                  <a:pt x="190427" y="125675"/>
                </a:lnTo>
                <a:lnTo>
                  <a:pt x="191731" y="128292"/>
                </a:lnTo>
                <a:lnTo>
                  <a:pt x="193036" y="129602"/>
                </a:lnTo>
                <a:lnTo>
                  <a:pt x="193036" y="130911"/>
                </a:lnTo>
                <a:lnTo>
                  <a:pt x="194340" y="134838"/>
                </a:lnTo>
                <a:lnTo>
                  <a:pt x="195644" y="136147"/>
                </a:lnTo>
                <a:lnTo>
                  <a:pt x="195644" y="134838"/>
                </a:lnTo>
                <a:lnTo>
                  <a:pt x="194340" y="130911"/>
                </a:lnTo>
                <a:lnTo>
                  <a:pt x="194340" y="126983"/>
                </a:lnTo>
                <a:lnTo>
                  <a:pt x="193036" y="124366"/>
                </a:lnTo>
                <a:lnTo>
                  <a:pt x="193036" y="123056"/>
                </a:lnTo>
                <a:lnTo>
                  <a:pt x="191731" y="119129"/>
                </a:lnTo>
                <a:lnTo>
                  <a:pt x="191731" y="116511"/>
                </a:lnTo>
                <a:lnTo>
                  <a:pt x="189123" y="111274"/>
                </a:lnTo>
                <a:lnTo>
                  <a:pt x="187819" y="107346"/>
                </a:lnTo>
                <a:lnTo>
                  <a:pt x="185210" y="104729"/>
                </a:lnTo>
                <a:lnTo>
                  <a:pt x="183906" y="102110"/>
                </a:lnTo>
                <a:lnTo>
                  <a:pt x="181297" y="98183"/>
                </a:lnTo>
                <a:lnTo>
                  <a:pt x="178688" y="95564"/>
                </a:lnTo>
                <a:lnTo>
                  <a:pt x="177819" y="92947"/>
                </a:lnTo>
                <a:close/>
              </a:path>
            </a:pathLst>
          </a:custGeom>
          <a:solidFill>
            <a:srgbClr val="C0392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45" name="Google Shape;345;p12"/>
          <p:cNvSpPr/>
          <p:nvPr/>
        </p:nvSpPr>
        <p:spPr>
          <a:xfrm>
            <a:off x="4652597" y="5583328"/>
            <a:ext cx="275034" cy="145554"/>
          </a:xfrm>
          <a:custGeom>
            <a:avLst/>
            <a:gdLst/>
            <a:ahLst/>
            <a:cxnLst/>
            <a:rect l="l" t="t" r="r" b="b"/>
            <a:pathLst>
              <a:path w="391160" h="207009" extrusionOk="0">
                <a:moveTo>
                  <a:pt x="91215" y="0"/>
                </a:moveTo>
                <a:lnTo>
                  <a:pt x="54423" y="21323"/>
                </a:lnTo>
                <a:lnTo>
                  <a:pt x="25572" y="49884"/>
                </a:lnTo>
                <a:lnTo>
                  <a:pt x="6739" y="82616"/>
                </a:lnTo>
                <a:lnTo>
                  <a:pt x="0" y="116452"/>
                </a:lnTo>
                <a:lnTo>
                  <a:pt x="0" y="206735"/>
                </a:lnTo>
                <a:lnTo>
                  <a:pt x="390926" y="206735"/>
                </a:lnTo>
                <a:lnTo>
                  <a:pt x="390926" y="116452"/>
                </a:lnTo>
                <a:lnTo>
                  <a:pt x="384390" y="82616"/>
                </a:lnTo>
                <a:lnTo>
                  <a:pt x="382082" y="78507"/>
                </a:lnTo>
                <a:lnTo>
                  <a:pt x="195463" y="78507"/>
                </a:lnTo>
                <a:lnTo>
                  <a:pt x="177871" y="69021"/>
                </a:lnTo>
                <a:lnTo>
                  <a:pt x="158080" y="58635"/>
                </a:lnTo>
                <a:lnTo>
                  <a:pt x="132914" y="45796"/>
                </a:lnTo>
                <a:lnTo>
                  <a:pt x="120168" y="37536"/>
                </a:lnTo>
                <a:lnTo>
                  <a:pt x="109133" y="26823"/>
                </a:lnTo>
                <a:lnTo>
                  <a:pt x="99563" y="14148"/>
                </a:lnTo>
                <a:lnTo>
                  <a:pt x="91215" y="0"/>
                </a:lnTo>
                <a:close/>
              </a:path>
              <a:path w="391160" h="207009" extrusionOk="0">
                <a:moveTo>
                  <a:pt x="301012" y="0"/>
                </a:moveTo>
                <a:lnTo>
                  <a:pt x="271326" y="37536"/>
                </a:lnTo>
                <a:lnTo>
                  <a:pt x="234148" y="58635"/>
                </a:lnTo>
                <a:lnTo>
                  <a:pt x="214357" y="69021"/>
                </a:lnTo>
                <a:lnTo>
                  <a:pt x="196766" y="78507"/>
                </a:lnTo>
                <a:lnTo>
                  <a:pt x="382082" y="78507"/>
                </a:lnTo>
                <a:lnTo>
                  <a:pt x="366004" y="49884"/>
                </a:lnTo>
                <a:lnTo>
                  <a:pt x="337601" y="21323"/>
                </a:lnTo>
                <a:lnTo>
                  <a:pt x="301012" y="0"/>
                </a:lnTo>
                <a:close/>
              </a:path>
            </a:pathLst>
          </a:custGeom>
          <a:solidFill>
            <a:srgbClr val="C0392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46" name="Google Shape;346;p12"/>
          <p:cNvSpPr/>
          <p:nvPr/>
        </p:nvSpPr>
        <p:spPr>
          <a:xfrm>
            <a:off x="5009907" y="5356783"/>
            <a:ext cx="204936" cy="218331"/>
          </a:xfrm>
          <a:custGeom>
            <a:avLst/>
            <a:gdLst/>
            <a:ahLst/>
            <a:cxnLst/>
            <a:rect l="l" t="t" r="r" b="b"/>
            <a:pathLst>
              <a:path w="291464" h="310515" extrusionOk="0">
                <a:moveTo>
                  <a:pt x="144777" y="0"/>
                </a:moveTo>
                <a:lnTo>
                  <a:pt x="106427" y="6569"/>
                </a:lnTo>
                <a:lnTo>
                  <a:pt x="71881" y="25067"/>
                </a:lnTo>
                <a:lnTo>
                  <a:pt x="42552" y="53673"/>
                </a:lnTo>
                <a:lnTo>
                  <a:pt x="19854" y="90571"/>
                </a:lnTo>
                <a:lnTo>
                  <a:pt x="5199" y="133941"/>
                </a:lnTo>
                <a:lnTo>
                  <a:pt x="0" y="181966"/>
                </a:lnTo>
                <a:lnTo>
                  <a:pt x="2832" y="233962"/>
                </a:lnTo>
                <a:lnTo>
                  <a:pt x="23660" y="292790"/>
                </a:lnTo>
                <a:lnTo>
                  <a:pt x="50867" y="308950"/>
                </a:lnTo>
                <a:lnTo>
                  <a:pt x="56084" y="308950"/>
                </a:lnTo>
                <a:lnTo>
                  <a:pt x="72449" y="310381"/>
                </a:lnTo>
                <a:lnTo>
                  <a:pt x="90159" y="309604"/>
                </a:lnTo>
                <a:lnTo>
                  <a:pt x="109092" y="307845"/>
                </a:lnTo>
                <a:lnTo>
                  <a:pt x="129125" y="306331"/>
                </a:lnTo>
                <a:lnTo>
                  <a:pt x="233320" y="306331"/>
                </a:lnTo>
                <a:lnTo>
                  <a:pt x="253196" y="300604"/>
                </a:lnTo>
                <a:lnTo>
                  <a:pt x="264521" y="289313"/>
                </a:lnTo>
                <a:lnTo>
                  <a:pt x="146081" y="289313"/>
                </a:lnTo>
                <a:lnTo>
                  <a:pt x="115083" y="280129"/>
                </a:lnTo>
                <a:lnTo>
                  <a:pt x="87876" y="256094"/>
                </a:lnTo>
                <a:lnTo>
                  <a:pt x="66294" y="222487"/>
                </a:lnTo>
                <a:lnTo>
                  <a:pt x="52171" y="184584"/>
                </a:lnTo>
                <a:lnTo>
                  <a:pt x="50867" y="179348"/>
                </a:lnTo>
                <a:lnTo>
                  <a:pt x="44345" y="178038"/>
                </a:lnTo>
                <a:lnTo>
                  <a:pt x="23538" y="148952"/>
                </a:lnTo>
                <a:lnTo>
                  <a:pt x="23640" y="142366"/>
                </a:lnTo>
                <a:lnTo>
                  <a:pt x="24964" y="136270"/>
                </a:lnTo>
                <a:lnTo>
                  <a:pt x="27390" y="130911"/>
                </a:lnTo>
                <a:lnTo>
                  <a:pt x="27390" y="129602"/>
                </a:lnTo>
                <a:lnTo>
                  <a:pt x="29998" y="126983"/>
                </a:lnTo>
                <a:lnTo>
                  <a:pt x="32607" y="125675"/>
                </a:lnTo>
                <a:lnTo>
                  <a:pt x="104492" y="125675"/>
                </a:lnTo>
                <a:lnTo>
                  <a:pt x="121298" y="115201"/>
                </a:lnTo>
                <a:lnTo>
                  <a:pt x="127254" y="109965"/>
                </a:lnTo>
                <a:lnTo>
                  <a:pt x="132875" y="104565"/>
                </a:lnTo>
                <a:lnTo>
                  <a:pt x="138357" y="98817"/>
                </a:lnTo>
                <a:lnTo>
                  <a:pt x="143473" y="92947"/>
                </a:lnTo>
                <a:lnTo>
                  <a:pt x="177819" y="92947"/>
                </a:lnTo>
                <a:lnTo>
                  <a:pt x="177384" y="91638"/>
                </a:lnTo>
                <a:lnTo>
                  <a:pt x="173471" y="89019"/>
                </a:lnTo>
                <a:lnTo>
                  <a:pt x="164341" y="79856"/>
                </a:lnTo>
                <a:lnTo>
                  <a:pt x="161733" y="78546"/>
                </a:lnTo>
                <a:lnTo>
                  <a:pt x="157820" y="75928"/>
                </a:lnTo>
                <a:lnTo>
                  <a:pt x="155212" y="74619"/>
                </a:lnTo>
                <a:lnTo>
                  <a:pt x="156516" y="70692"/>
                </a:lnTo>
                <a:lnTo>
                  <a:pt x="159124" y="65455"/>
                </a:lnTo>
                <a:lnTo>
                  <a:pt x="255427" y="65455"/>
                </a:lnTo>
                <a:lnTo>
                  <a:pt x="248142" y="53673"/>
                </a:lnTo>
                <a:lnTo>
                  <a:pt x="218590" y="25067"/>
                </a:lnTo>
                <a:lnTo>
                  <a:pt x="183676" y="6569"/>
                </a:lnTo>
                <a:lnTo>
                  <a:pt x="144777" y="0"/>
                </a:lnTo>
                <a:close/>
              </a:path>
              <a:path w="291464" h="310515" extrusionOk="0">
                <a:moveTo>
                  <a:pt x="233320" y="306331"/>
                </a:moveTo>
                <a:lnTo>
                  <a:pt x="161733" y="306331"/>
                </a:lnTo>
                <a:lnTo>
                  <a:pt x="196206" y="308301"/>
                </a:lnTo>
                <a:lnTo>
                  <a:pt x="227092" y="308126"/>
                </a:lnTo>
                <a:lnTo>
                  <a:pt x="233320" y="306331"/>
                </a:lnTo>
                <a:close/>
              </a:path>
              <a:path w="291464" h="310515" extrusionOk="0">
                <a:moveTo>
                  <a:pt x="161733" y="306331"/>
                </a:moveTo>
                <a:lnTo>
                  <a:pt x="129125" y="306331"/>
                </a:lnTo>
                <a:lnTo>
                  <a:pt x="134343" y="307640"/>
                </a:lnTo>
                <a:lnTo>
                  <a:pt x="156516" y="307640"/>
                </a:lnTo>
                <a:lnTo>
                  <a:pt x="161733" y="306331"/>
                </a:lnTo>
                <a:close/>
              </a:path>
              <a:path w="291464" h="310515" extrusionOk="0">
                <a:moveTo>
                  <a:pt x="282407" y="124366"/>
                </a:moveTo>
                <a:lnTo>
                  <a:pt x="256946" y="124366"/>
                </a:lnTo>
                <a:lnTo>
                  <a:pt x="260859" y="125675"/>
                </a:lnTo>
                <a:lnTo>
                  <a:pt x="263467" y="128292"/>
                </a:lnTo>
                <a:lnTo>
                  <a:pt x="264772" y="130911"/>
                </a:lnTo>
                <a:lnTo>
                  <a:pt x="266942" y="136147"/>
                </a:lnTo>
                <a:lnTo>
                  <a:pt x="267061" y="136740"/>
                </a:lnTo>
                <a:lnTo>
                  <a:pt x="267869" y="142366"/>
                </a:lnTo>
                <a:lnTo>
                  <a:pt x="267523" y="148952"/>
                </a:lnTo>
                <a:lnTo>
                  <a:pt x="241294" y="179348"/>
                </a:lnTo>
                <a:lnTo>
                  <a:pt x="239990" y="184584"/>
                </a:lnTo>
                <a:lnTo>
                  <a:pt x="225133" y="222487"/>
                </a:lnTo>
                <a:lnTo>
                  <a:pt x="203307" y="256094"/>
                </a:lnTo>
                <a:lnTo>
                  <a:pt x="176345" y="280129"/>
                </a:lnTo>
                <a:lnTo>
                  <a:pt x="146081" y="289313"/>
                </a:lnTo>
                <a:lnTo>
                  <a:pt x="264521" y="289313"/>
                </a:lnTo>
                <a:lnTo>
                  <a:pt x="273322" y="280538"/>
                </a:lnTo>
                <a:lnTo>
                  <a:pt x="286274" y="242725"/>
                </a:lnTo>
                <a:lnTo>
                  <a:pt x="290857" y="181966"/>
                </a:lnTo>
                <a:lnTo>
                  <a:pt x="285652" y="133941"/>
                </a:lnTo>
                <a:lnTo>
                  <a:pt x="282407" y="124366"/>
                </a:lnTo>
                <a:close/>
              </a:path>
              <a:path w="291464" h="310515" extrusionOk="0">
                <a:moveTo>
                  <a:pt x="255427" y="65455"/>
                </a:moveTo>
                <a:lnTo>
                  <a:pt x="159124" y="65455"/>
                </a:lnTo>
                <a:lnTo>
                  <a:pt x="167908" y="69669"/>
                </a:lnTo>
                <a:lnTo>
                  <a:pt x="176570" y="74620"/>
                </a:lnTo>
                <a:lnTo>
                  <a:pt x="184986" y="80551"/>
                </a:lnTo>
                <a:lnTo>
                  <a:pt x="193036" y="87710"/>
                </a:lnTo>
                <a:lnTo>
                  <a:pt x="212335" y="115017"/>
                </a:lnTo>
                <a:lnTo>
                  <a:pt x="221241" y="137293"/>
                </a:lnTo>
                <a:lnTo>
                  <a:pt x="228435" y="147540"/>
                </a:lnTo>
                <a:lnTo>
                  <a:pt x="242599" y="138765"/>
                </a:lnTo>
                <a:lnTo>
                  <a:pt x="247816" y="133529"/>
                </a:lnTo>
                <a:lnTo>
                  <a:pt x="250424" y="129602"/>
                </a:lnTo>
                <a:lnTo>
                  <a:pt x="254337" y="124366"/>
                </a:lnTo>
                <a:lnTo>
                  <a:pt x="282407" y="124366"/>
                </a:lnTo>
                <a:lnTo>
                  <a:pt x="270955" y="90571"/>
                </a:lnTo>
                <a:lnTo>
                  <a:pt x="255427" y="65455"/>
                </a:lnTo>
                <a:close/>
              </a:path>
              <a:path w="291464" h="310515" extrusionOk="0">
                <a:moveTo>
                  <a:pt x="104492" y="125675"/>
                </a:moveTo>
                <a:lnTo>
                  <a:pt x="32607" y="125675"/>
                </a:lnTo>
                <a:lnTo>
                  <a:pt x="48299" y="136740"/>
                </a:lnTo>
                <a:lnTo>
                  <a:pt x="70105" y="138602"/>
                </a:lnTo>
                <a:lnTo>
                  <a:pt x="95335" y="131381"/>
                </a:lnTo>
                <a:lnTo>
                  <a:pt x="104492" y="125675"/>
                </a:lnTo>
                <a:close/>
              </a:path>
              <a:path w="291464" h="310515" extrusionOk="0">
                <a:moveTo>
                  <a:pt x="177819" y="92947"/>
                </a:moveTo>
                <a:lnTo>
                  <a:pt x="146081" y="92947"/>
                </a:lnTo>
                <a:lnTo>
                  <a:pt x="151298" y="95564"/>
                </a:lnTo>
                <a:lnTo>
                  <a:pt x="155211" y="95564"/>
                </a:lnTo>
                <a:lnTo>
                  <a:pt x="157820" y="98183"/>
                </a:lnTo>
                <a:lnTo>
                  <a:pt x="161733" y="99493"/>
                </a:lnTo>
                <a:lnTo>
                  <a:pt x="166950" y="102110"/>
                </a:lnTo>
                <a:lnTo>
                  <a:pt x="170863" y="104729"/>
                </a:lnTo>
                <a:lnTo>
                  <a:pt x="173471" y="106038"/>
                </a:lnTo>
                <a:lnTo>
                  <a:pt x="176080" y="108656"/>
                </a:lnTo>
                <a:lnTo>
                  <a:pt x="178688" y="109965"/>
                </a:lnTo>
                <a:lnTo>
                  <a:pt x="179993" y="112584"/>
                </a:lnTo>
                <a:lnTo>
                  <a:pt x="186514" y="119129"/>
                </a:lnTo>
                <a:lnTo>
                  <a:pt x="189123" y="124366"/>
                </a:lnTo>
                <a:lnTo>
                  <a:pt x="190427" y="125675"/>
                </a:lnTo>
                <a:lnTo>
                  <a:pt x="191731" y="128292"/>
                </a:lnTo>
                <a:lnTo>
                  <a:pt x="193036" y="129602"/>
                </a:lnTo>
                <a:lnTo>
                  <a:pt x="193036" y="130911"/>
                </a:lnTo>
                <a:lnTo>
                  <a:pt x="194340" y="134838"/>
                </a:lnTo>
                <a:lnTo>
                  <a:pt x="195644" y="136147"/>
                </a:lnTo>
                <a:lnTo>
                  <a:pt x="195644" y="134838"/>
                </a:lnTo>
                <a:lnTo>
                  <a:pt x="194340" y="130911"/>
                </a:lnTo>
                <a:lnTo>
                  <a:pt x="194340" y="126983"/>
                </a:lnTo>
                <a:lnTo>
                  <a:pt x="193036" y="124366"/>
                </a:lnTo>
                <a:lnTo>
                  <a:pt x="193036" y="123056"/>
                </a:lnTo>
                <a:lnTo>
                  <a:pt x="191731" y="119129"/>
                </a:lnTo>
                <a:lnTo>
                  <a:pt x="191731" y="116511"/>
                </a:lnTo>
                <a:lnTo>
                  <a:pt x="189123" y="111274"/>
                </a:lnTo>
                <a:lnTo>
                  <a:pt x="187819" y="107346"/>
                </a:lnTo>
                <a:lnTo>
                  <a:pt x="185210" y="104729"/>
                </a:lnTo>
                <a:lnTo>
                  <a:pt x="183906" y="102110"/>
                </a:lnTo>
                <a:lnTo>
                  <a:pt x="181297" y="98183"/>
                </a:lnTo>
                <a:lnTo>
                  <a:pt x="178688" y="95564"/>
                </a:lnTo>
                <a:lnTo>
                  <a:pt x="177819" y="92947"/>
                </a:lnTo>
                <a:close/>
              </a:path>
            </a:pathLst>
          </a:custGeom>
          <a:solidFill>
            <a:srgbClr val="C0392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47" name="Google Shape;347;p12"/>
          <p:cNvSpPr/>
          <p:nvPr/>
        </p:nvSpPr>
        <p:spPr>
          <a:xfrm>
            <a:off x="4977046" y="5583328"/>
            <a:ext cx="275034" cy="145554"/>
          </a:xfrm>
          <a:custGeom>
            <a:avLst/>
            <a:gdLst/>
            <a:ahLst/>
            <a:cxnLst/>
            <a:rect l="l" t="t" r="r" b="b"/>
            <a:pathLst>
              <a:path w="391160" h="207009" extrusionOk="0">
                <a:moveTo>
                  <a:pt x="91215" y="0"/>
                </a:moveTo>
                <a:lnTo>
                  <a:pt x="54423" y="21323"/>
                </a:lnTo>
                <a:lnTo>
                  <a:pt x="25572" y="49884"/>
                </a:lnTo>
                <a:lnTo>
                  <a:pt x="6739" y="82616"/>
                </a:lnTo>
                <a:lnTo>
                  <a:pt x="0" y="116452"/>
                </a:lnTo>
                <a:lnTo>
                  <a:pt x="0" y="206735"/>
                </a:lnTo>
                <a:lnTo>
                  <a:pt x="390926" y="206735"/>
                </a:lnTo>
                <a:lnTo>
                  <a:pt x="390926" y="116452"/>
                </a:lnTo>
                <a:lnTo>
                  <a:pt x="384390" y="82616"/>
                </a:lnTo>
                <a:lnTo>
                  <a:pt x="382082" y="78507"/>
                </a:lnTo>
                <a:lnTo>
                  <a:pt x="195463" y="78507"/>
                </a:lnTo>
                <a:lnTo>
                  <a:pt x="177871" y="69021"/>
                </a:lnTo>
                <a:lnTo>
                  <a:pt x="158080" y="58635"/>
                </a:lnTo>
                <a:lnTo>
                  <a:pt x="132914" y="45796"/>
                </a:lnTo>
                <a:lnTo>
                  <a:pt x="120168" y="37536"/>
                </a:lnTo>
                <a:lnTo>
                  <a:pt x="109133" y="26823"/>
                </a:lnTo>
                <a:lnTo>
                  <a:pt x="99563" y="14148"/>
                </a:lnTo>
                <a:lnTo>
                  <a:pt x="91215" y="0"/>
                </a:lnTo>
                <a:close/>
              </a:path>
              <a:path w="391160" h="207009" extrusionOk="0">
                <a:moveTo>
                  <a:pt x="301012" y="0"/>
                </a:moveTo>
                <a:lnTo>
                  <a:pt x="271326" y="37536"/>
                </a:lnTo>
                <a:lnTo>
                  <a:pt x="234148" y="58635"/>
                </a:lnTo>
                <a:lnTo>
                  <a:pt x="214357" y="69021"/>
                </a:lnTo>
                <a:lnTo>
                  <a:pt x="196766" y="78507"/>
                </a:lnTo>
                <a:lnTo>
                  <a:pt x="382082" y="78507"/>
                </a:lnTo>
                <a:lnTo>
                  <a:pt x="366004" y="49884"/>
                </a:lnTo>
                <a:lnTo>
                  <a:pt x="337601" y="21323"/>
                </a:lnTo>
                <a:lnTo>
                  <a:pt x="301012" y="0"/>
                </a:lnTo>
                <a:close/>
              </a:path>
            </a:pathLst>
          </a:custGeom>
          <a:solidFill>
            <a:srgbClr val="C0392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48" name="Google Shape;348;p12"/>
          <p:cNvSpPr/>
          <p:nvPr/>
        </p:nvSpPr>
        <p:spPr>
          <a:xfrm>
            <a:off x="4035830" y="4917152"/>
            <a:ext cx="204936" cy="218331"/>
          </a:xfrm>
          <a:custGeom>
            <a:avLst/>
            <a:gdLst/>
            <a:ahLst/>
            <a:cxnLst/>
            <a:rect l="l" t="t" r="r" b="b"/>
            <a:pathLst>
              <a:path w="291464" h="310515" extrusionOk="0">
                <a:moveTo>
                  <a:pt x="144776" y="0"/>
                </a:moveTo>
                <a:lnTo>
                  <a:pt x="106426" y="6569"/>
                </a:lnTo>
                <a:lnTo>
                  <a:pt x="71880" y="25067"/>
                </a:lnTo>
                <a:lnTo>
                  <a:pt x="42552" y="53673"/>
                </a:lnTo>
                <a:lnTo>
                  <a:pt x="19854" y="90571"/>
                </a:lnTo>
                <a:lnTo>
                  <a:pt x="5199" y="133941"/>
                </a:lnTo>
                <a:lnTo>
                  <a:pt x="0" y="181966"/>
                </a:lnTo>
                <a:lnTo>
                  <a:pt x="2832" y="233962"/>
                </a:lnTo>
                <a:lnTo>
                  <a:pt x="23660" y="292790"/>
                </a:lnTo>
                <a:lnTo>
                  <a:pt x="50867" y="308950"/>
                </a:lnTo>
                <a:lnTo>
                  <a:pt x="56084" y="308950"/>
                </a:lnTo>
                <a:lnTo>
                  <a:pt x="72449" y="310381"/>
                </a:lnTo>
                <a:lnTo>
                  <a:pt x="90159" y="309604"/>
                </a:lnTo>
                <a:lnTo>
                  <a:pt x="109091" y="307845"/>
                </a:lnTo>
                <a:lnTo>
                  <a:pt x="129124" y="306331"/>
                </a:lnTo>
                <a:lnTo>
                  <a:pt x="233320" y="306331"/>
                </a:lnTo>
                <a:lnTo>
                  <a:pt x="253196" y="300604"/>
                </a:lnTo>
                <a:lnTo>
                  <a:pt x="264520" y="289313"/>
                </a:lnTo>
                <a:lnTo>
                  <a:pt x="146080" y="289313"/>
                </a:lnTo>
                <a:lnTo>
                  <a:pt x="115083" y="280129"/>
                </a:lnTo>
                <a:lnTo>
                  <a:pt x="87876" y="256094"/>
                </a:lnTo>
                <a:lnTo>
                  <a:pt x="66294" y="222487"/>
                </a:lnTo>
                <a:lnTo>
                  <a:pt x="52171" y="184584"/>
                </a:lnTo>
                <a:lnTo>
                  <a:pt x="50867" y="179348"/>
                </a:lnTo>
                <a:lnTo>
                  <a:pt x="44345" y="178038"/>
                </a:lnTo>
                <a:lnTo>
                  <a:pt x="23538" y="148952"/>
                </a:lnTo>
                <a:lnTo>
                  <a:pt x="23640" y="142366"/>
                </a:lnTo>
                <a:lnTo>
                  <a:pt x="24964" y="136270"/>
                </a:lnTo>
                <a:lnTo>
                  <a:pt x="27390" y="130911"/>
                </a:lnTo>
                <a:lnTo>
                  <a:pt x="27390" y="129602"/>
                </a:lnTo>
                <a:lnTo>
                  <a:pt x="29998" y="126983"/>
                </a:lnTo>
                <a:lnTo>
                  <a:pt x="32607" y="125675"/>
                </a:lnTo>
                <a:lnTo>
                  <a:pt x="104492" y="125675"/>
                </a:lnTo>
                <a:lnTo>
                  <a:pt x="121298" y="115201"/>
                </a:lnTo>
                <a:lnTo>
                  <a:pt x="127254" y="109965"/>
                </a:lnTo>
                <a:lnTo>
                  <a:pt x="132874" y="104565"/>
                </a:lnTo>
                <a:lnTo>
                  <a:pt x="138356" y="98817"/>
                </a:lnTo>
                <a:lnTo>
                  <a:pt x="143471" y="92947"/>
                </a:lnTo>
                <a:lnTo>
                  <a:pt x="177818" y="92947"/>
                </a:lnTo>
                <a:lnTo>
                  <a:pt x="177383" y="91638"/>
                </a:lnTo>
                <a:lnTo>
                  <a:pt x="173470" y="89019"/>
                </a:lnTo>
                <a:lnTo>
                  <a:pt x="164340" y="79856"/>
                </a:lnTo>
                <a:lnTo>
                  <a:pt x="161731" y="78546"/>
                </a:lnTo>
                <a:lnTo>
                  <a:pt x="157819" y="75928"/>
                </a:lnTo>
                <a:lnTo>
                  <a:pt x="155210" y="74619"/>
                </a:lnTo>
                <a:lnTo>
                  <a:pt x="156514" y="70692"/>
                </a:lnTo>
                <a:lnTo>
                  <a:pt x="159123" y="65455"/>
                </a:lnTo>
                <a:lnTo>
                  <a:pt x="255427" y="65455"/>
                </a:lnTo>
                <a:lnTo>
                  <a:pt x="248142" y="53673"/>
                </a:lnTo>
                <a:lnTo>
                  <a:pt x="218590" y="25067"/>
                </a:lnTo>
                <a:lnTo>
                  <a:pt x="183675" y="6569"/>
                </a:lnTo>
                <a:lnTo>
                  <a:pt x="144776" y="0"/>
                </a:lnTo>
                <a:close/>
              </a:path>
              <a:path w="291464" h="310515" extrusionOk="0">
                <a:moveTo>
                  <a:pt x="233320" y="306331"/>
                </a:moveTo>
                <a:lnTo>
                  <a:pt x="161731" y="306331"/>
                </a:lnTo>
                <a:lnTo>
                  <a:pt x="196205" y="308301"/>
                </a:lnTo>
                <a:lnTo>
                  <a:pt x="227092" y="308126"/>
                </a:lnTo>
                <a:lnTo>
                  <a:pt x="233320" y="306331"/>
                </a:lnTo>
                <a:close/>
              </a:path>
              <a:path w="291464" h="310515" extrusionOk="0">
                <a:moveTo>
                  <a:pt x="161731" y="306331"/>
                </a:moveTo>
                <a:lnTo>
                  <a:pt x="129124" y="306331"/>
                </a:lnTo>
                <a:lnTo>
                  <a:pt x="134341" y="307640"/>
                </a:lnTo>
                <a:lnTo>
                  <a:pt x="156514" y="307640"/>
                </a:lnTo>
                <a:lnTo>
                  <a:pt x="161731" y="306331"/>
                </a:lnTo>
                <a:close/>
              </a:path>
              <a:path w="291464" h="310515" extrusionOk="0">
                <a:moveTo>
                  <a:pt x="282407" y="124366"/>
                </a:moveTo>
                <a:lnTo>
                  <a:pt x="256946" y="124366"/>
                </a:lnTo>
                <a:lnTo>
                  <a:pt x="260859" y="125675"/>
                </a:lnTo>
                <a:lnTo>
                  <a:pt x="263467" y="128292"/>
                </a:lnTo>
                <a:lnTo>
                  <a:pt x="264772" y="130911"/>
                </a:lnTo>
                <a:lnTo>
                  <a:pt x="266942" y="136147"/>
                </a:lnTo>
                <a:lnTo>
                  <a:pt x="267061" y="136740"/>
                </a:lnTo>
                <a:lnTo>
                  <a:pt x="267869" y="142366"/>
                </a:lnTo>
                <a:lnTo>
                  <a:pt x="267523" y="148952"/>
                </a:lnTo>
                <a:lnTo>
                  <a:pt x="241294" y="179348"/>
                </a:lnTo>
                <a:lnTo>
                  <a:pt x="239990" y="184584"/>
                </a:lnTo>
                <a:lnTo>
                  <a:pt x="225133" y="222487"/>
                </a:lnTo>
                <a:lnTo>
                  <a:pt x="203306" y="256094"/>
                </a:lnTo>
                <a:lnTo>
                  <a:pt x="176344" y="280129"/>
                </a:lnTo>
                <a:lnTo>
                  <a:pt x="146080" y="289313"/>
                </a:lnTo>
                <a:lnTo>
                  <a:pt x="264520" y="289313"/>
                </a:lnTo>
                <a:lnTo>
                  <a:pt x="273322" y="280538"/>
                </a:lnTo>
                <a:lnTo>
                  <a:pt x="286274" y="242725"/>
                </a:lnTo>
                <a:lnTo>
                  <a:pt x="290857" y="181966"/>
                </a:lnTo>
                <a:lnTo>
                  <a:pt x="285652" y="133941"/>
                </a:lnTo>
                <a:lnTo>
                  <a:pt x="282407" y="124366"/>
                </a:lnTo>
                <a:close/>
              </a:path>
              <a:path w="291464" h="310515" extrusionOk="0">
                <a:moveTo>
                  <a:pt x="255427" y="65455"/>
                </a:moveTo>
                <a:lnTo>
                  <a:pt x="159123" y="65455"/>
                </a:lnTo>
                <a:lnTo>
                  <a:pt x="167906" y="69669"/>
                </a:lnTo>
                <a:lnTo>
                  <a:pt x="176569" y="74620"/>
                </a:lnTo>
                <a:lnTo>
                  <a:pt x="184985" y="80551"/>
                </a:lnTo>
                <a:lnTo>
                  <a:pt x="193034" y="87711"/>
                </a:lnTo>
                <a:lnTo>
                  <a:pt x="212335" y="115018"/>
                </a:lnTo>
                <a:lnTo>
                  <a:pt x="221241" y="137293"/>
                </a:lnTo>
                <a:lnTo>
                  <a:pt x="228435" y="147541"/>
                </a:lnTo>
                <a:lnTo>
                  <a:pt x="242599" y="138766"/>
                </a:lnTo>
                <a:lnTo>
                  <a:pt x="247816" y="133529"/>
                </a:lnTo>
                <a:lnTo>
                  <a:pt x="250424" y="129602"/>
                </a:lnTo>
                <a:lnTo>
                  <a:pt x="254337" y="124366"/>
                </a:lnTo>
                <a:lnTo>
                  <a:pt x="282407" y="124366"/>
                </a:lnTo>
                <a:lnTo>
                  <a:pt x="270955" y="90571"/>
                </a:lnTo>
                <a:lnTo>
                  <a:pt x="255427" y="65455"/>
                </a:lnTo>
                <a:close/>
              </a:path>
              <a:path w="291464" h="310515" extrusionOk="0">
                <a:moveTo>
                  <a:pt x="104492" y="125675"/>
                </a:moveTo>
                <a:lnTo>
                  <a:pt x="32607" y="125675"/>
                </a:lnTo>
                <a:lnTo>
                  <a:pt x="48299" y="136740"/>
                </a:lnTo>
                <a:lnTo>
                  <a:pt x="70105" y="138602"/>
                </a:lnTo>
                <a:lnTo>
                  <a:pt x="95335" y="131381"/>
                </a:lnTo>
                <a:lnTo>
                  <a:pt x="104492" y="125675"/>
                </a:lnTo>
                <a:close/>
              </a:path>
              <a:path w="291464" h="310515" extrusionOk="0">
                <a:moveTo>
                  <a:pt x="177818" y="92947"/>
                </a:moveTo>
                <a:lnTo>
                  <a:pt x="146080" y="92947"/>
                </a:lnTo>
                <a:lnTo>
                  <a:pt x="151297" y="95564"/>
                </a:lnTo>
                <a:lnTo>
                  <a:pt x="155210" y="95564"/>
                </a:lnTo>
                <a:lnTo>
                  <a:pt x="157819" y="98183"/>
                </a:lnTo>
                <a:lnTo>
                  <a:pt x="161731" y="99493"/>
                </a:lnTo>
                <a:lnTo>
                  <a:pt x="166949" y="102110"/>
                </a:lnTo>
                <a:lnTo>
                  <a:pt x="170861" y="104729"/>
                </a:lnTo>
                <a:lnTo>
                  <a:pt x="173470" y="106038"/>
                </a:lnTo>
                <a:lnTo>
                  <a:pt x="176079" y="108656"/>
                </a:lnTo>
                <a:lnTo>
                  <a:pt x="178687" y="109965"/>
                </a:lnTo>
                <a:lnTo>
                  <a:pt x="179992" y="112584"/>
                </a:lnTo>
                <a:lnTo>
                  <a:pt x="186513" y="119129"/>
                </a:lnTo>
                <a:lnTo>
                  <a:pt x="189122" y="124366"/>
                </a:lnTo>
                <a:lnTo>
                  <a:pt x="190426" y="125675"/>
                </a:lnTo>
                <a:lnTo>
                  <a:pt x="191730" y="128292"/>
                </a:lnTo>
                <a:lnTo>
                  <a:pt x="193034" y="129602"/>
                </a:lnTo>
                <a:lnTo>
                  <a:pt x="193034" y="130911"/>
                </a:lnTo>
                <a:lnTo>
                  <a:pt x="194339" y="134838"/>
                </a:lnTo>
                <a:lnTo>
                  <a:pt x="195643" y="136147"/>
                </a:lnTo>
                <a:lnTo>
                  <a:pt x="195643" y="134838"/>
                </a:lnTo>
                <a:lnTo>
                  <a:pt x="194339" y="130911"/>
                </a:lnTo>
                <a:lnTo>
                  <a:pt x="194339" y="126983"/>
                </a:lnTo>
                <a:lnTo>
                  <a:pt x="193034" y="124366"/>
                </a:lnTo>
                <a:lnTo>
                  <a:pt x="193034" y="123056"/>
                </a:lnTo>
                <a:lnTo>
                  <a:pt x="191730" y="119129"/>
                </a:lnTo>
                <a:lnTo>
                  <a:pt x="191730" y="116511"/>
                </a:lnTo>
                <a:lnTo>
                  <a:pt x="189122" y="111274"/>
                </a:lnTo>
                <a:lnTo>
                  <a:pt x="187817" y="107346"/>
                </a:lnTo>
                <a:lnTo>
                  <a:pt x="185209" y="104729"/>
                </a:lnTo>
                <a:lnTo>
                  <a:pt x="183904" y="102110"/>
                </a:lnTo>
                <a:lnTo>
                  <a:pt x="181296" y="98183"/>
                </a:lnTo>
                <a:lnTo>
                  <a:pt x="178687" y="95564"/>
                </a:lnTo>
                <a:lnTo>
                  <a:pt x="177818" y="92947"/>
                </a:lnTo>
                <a:close/>
              </a:path>
            </a:pathLst>
          </a:custGeom>
          <a:solidFill>
            <a:srgbClr val="C0392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49" name="Google Shape;349;p12"/>
          <p:cNvSpPr/>
          <p:nvPr/>
        </p:nvSpPr>
        <p:spPr>
          <a:xfrm>
            <a:off x="4002969" y="5143698"/>
            <a:ext cx="275034" cy="145554"/>
          </a:xfrm>
          <a:custGeom>
            <a:avLst/>
            <a:gdLst/>
            <a:ahLst/>
            <a:cxnLst/>
            <a:rect l="l" t="t" r="r" b="b"/>
            <a:pathLst>
              <a:path w="391160" h="207009" extrusionOk="0">
                <a:moveTo>
                  <a:pt x="91216" y="0"/>
                </a:moveTo>
                <a:lnTo>
                  <a:pt x="54424" y="21323"/>
                </a:lnTo>
                <a:lnTo>
                  <a:pt x="25573" y="49884"/>
                </a:lnTo>
                <a:lnTo>
                  <a:pt x="6739" y="82615"/>
                </a:lnTo>
                <a:lnTo>
                  <a:pt x="0" y="116451"/>
                </a:lnTo>
                <a:lnTo>
                  <a:pt x="0" y="206734"/>
                </a:lnTo>
                <a:lnTo>
                  <a:pt x="390927" y="206734"/>
                </a:lnTo>
                <a:lnTo>
                  <a:pt x="390927" y="116451"/>
                </a:lnTo>
                <a:lnTo>
                  <a:pt x="384391" y="82615"/>
                </a:lnTo>
                <a:lnTo>
                  <a:pt x="382083" y="78506"/>
                </a:lnTo>
                <a:lnTo>
                  <a:pt x="195464" y="78506"/>
                </a:lnTo>
                <a:lnTo>
                  <a:pt x="177872" y="69020"/>
                </a:lnTo>
                <a:lnTo>
                  <a:pt x="158081" y="58634"/>
                </a:lnTo>
                <a:lnTo>
                  <a:pt x="132915" y="45794"/>
                </a:lnTo>
                <a:lnTo>
                  <a:pt x="120169" y="37535"/>
                </a:lnTo>
                <a:lnTo>
                  <a:pt x="109134" y="26822"/>
                </a:lnTo>
                <a:lnTo>
                  <a:pt x="99564" y="14147"/>
                </a:lnTo>
                <a:lnTo>
                  <a:pt x="91216" y="0"/>
                </a:lnTo>
                <a:close/>
              </a:path>
              <a:path w="391160" h="207009" extrusionOk="0">
                <a:moveTo>
                  <a:pt x="301014" y="0"/>
                </a:moveTo>
                <a:lnTo>
                  <a:pt x="271327" y="37535"/>
                </a:lnTo>
                <a:lnTo>
                  <a:pt x="234149" y="58634"/>
                </a:lnTo>
                <a:lnTo>
                  <a:pt x="214359" y="69020"/>
                </a:lnTo>
                <a:lnTo>
                  <a:pt x="196767" y="78506"/>
                </a:lnTo>
                <a:lnTo>
                  <a:pt x="382083" y="78506"/>
                </a:lnTo>
                <a:lnTo>
                  <a:pt x="366005" y="49884"/>
                </a:lnTo>
                <a:lnTo>
                  <a:pt x="337602" y="21323"/>
                </a:lnTo>
                <a:lnTo>
                  <a:pt x="301014" y="0"/>
                </a:lnTo>
                <a:close/>
              </a:path>
            </a:pathLst>
          </a:custGeom>
          <a:solidFill>
            <a:srgbClr val="C0392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50" name="Google Shape;350;p12"/>
          <p:cNvSpPr/>
          <p:nvPr/>
        </p:nvSpPr>
        <p:spPr>
          <a:xfrm>
            <a:off x="4359484" y="4916767"/>
            <a:ext cx="204936" cy="218331"/>
          </a:xfrm>
          <a:custGeom>
            <a:avLst/>
            <a:gdLst/>
            <a:ahLst/>
            <a:cxnLst/>
            <a:rect l="l" t="t" r="r" b="b"/>
            <a:pathLst>
              <a:path w="291464" h="310515" extrusionOk="0">
                <a:moveTo>
                  <a:pt x="144777" y="0"/>
                </a:moveTo>
                <a:lnTo>
                  <a:pt x="106427" y="6569"/>
                </a:lnTo>
                <a:lnTo>
                  <a:pt x="71881" y="25066"/>
                </a:lnTo>
                <a:lnTo>
                  <a:pt x="42552" y="53673"/>
                </a:lnTo>
                <a:lnTo>
                  <a:pt x="19854" y="90570"/>
                </a:lnTo>
                <a:lnTo>
                  <a:pt x="5199" y="133940"/>
                </a:lnTo>
                <a:lnTo>
                  <a:pt x="0" y="181965"/>
                </a:lnTo>
                <a:lnTo>
                  <a:pt x="2832" y="233961"/>
                </a:lnTo>
                <a:lnTo>
                  <a:pt x="23660" y="292789"/>
                </a:lnTo>
                <a:lnTo>
                  <a:pt x="50867" y="308949"/>
                </a:lnTo>
                <a:lnTo>
                  <a:pt x="56084" y="308949"/>
                </a:lnTo>
                <a:lnTo>
                  <a:pt x="72449" y="310381"/>
                </a:lnTo>
                <a:lnTo>
                  <a:pt x="90159" y="309603"/>
                </a:lnTo>
                <a:lnTo>
                  <a:pt x="109091" y="307844"/>
                </a:lnTo>
                <a:lnTo>
                  <a:pt x="129124" y="306331"/>
                </a:lnTo>
                <a:lnTo>
                  <a:pt x="233317" y="306331"/>
                </a:lnTo>
                <a:lnTo>
                  <a:pt x="253196" y="300603"/>
                </a:lnTo>
                <a:lnTo>
                  <a:pt x="264521" y="289312"/>
                </a:lnTo>
                <a:lnTo>
                  <a:pt x="146081" y="289312"/>
                </a:lnTo>
                <a:lnTo>
                  <a:pt x="115083" y="280128"/>
                </a:lnTo>
                <a:lnTo>
                  <a:pt x="87876" y="256094"/>
                </a:lnTo>
                <a:lnTo>
                  <a:pt x="66294" y="222487"/>
                </a:lnTo>
                <a:lnTo>
                  <a:pt x="52171" y="184584"/>
                </a:lnTo>
                <a:lnTo>
                  <a:pt x="50867" y="179346"/>
                </a:lnTo>
                <a:lnTo>
                  <a:pt x="44345" y="178038"/>
                </a:lnTo>
                <a:lnTo>
                  <a:pt x="23538" y="148951"/>
                </a:lnTo>
                <a:lnTo>
                  <a:pt x="23640" y="142365"/>
                </a:lnTo>
                <a:lnTo>
                  <a:pt x="24964" y="136269"/>
                </a:lnTo>
                <a:lnTo>
                  <a:pt x="27390" y="130910"/>
                </a:lnTo>
                <a:lnTo>
                  <a:pt x="27390" y="129600"/>
                </a:lnTo>
                <a:lnTo>
                  <a:pt x="29998" y="126983"/>
                </a:lnTo>
                <a:lnTo>
                  <a:pt x="32607" y="125674"/>
                </a:lnTo>
                <a:lnTo>
                  <a:pt x="104492" y="125674"/>
                </a:lnTo>
                <a:lnTo>
                  <a:pt x="121298" y="115200"/>
                </a:lnTo>
                <a:lnTo>
                  <a:pt x="127254" y="109964"/>
                </a:lnTo>
                <a:lnTo>
                  <a:pt x="132874" y="104564"/>
                </a:lnTo>
                <a:lnTo>
                  <a:pt x="138357" y="98816"/>
                </a:lnTo>
                <a:lnTo>
                  <a:pt x="143473" y="92946"/>
                </a:lnTo>
                <a:lnTo>
                  <a:pt x="177819" y="92946"/>
                </a:lnTo>
                <a:lnTo>
                  <a:pt x="177384" y="91636"/>
                </a:lnTo>
                <a:lnTo>
                  <a:pt x="173471" y="89019"/>
                </a:lnTo>
                <a:lnTo>
                  <a:pt x="164341" y="79855"/>
                </a:lnTo>
                <a:lnTo>
                  <a:pt x="161733" y="78545"/>
                </a:lnTo>
                <a:lnTo>
                  <a:pt x="157820" y="75928"/>
                </a:lnTo>
                <a:lnTo>
                  <a:pt x="155211" y="74618"/>
                </a:lnTo>
                <a:lnTo>
                  <a:pt x="156516" y="70690"/>
                </a:lnTo>
                <a:lnTo>
                  <a:pt x="159124" y="65454"/>
                </a:lnTo>
                <a:lnTo>
                  <a:pt x="255426" y="65454"/>
                </a:lnTo>
                <a:lnTo>
                  <a:pt x="248142" y="53673"/>
                </a:lnTo>
                <a:lnTo>
                  <a:pt x="218590" y="25066"/>
                </a:lnTo>
                <a:lnTo>
                  <a:pt x="183676" y="6569"/>
                </a:lnTo>
                <a:lnTo>
                  <a:pt x="144777" y="0"/>
                </a:lnTo>
                <a:close/>
              </a:path>
              <a:path w="291464" h="310515" extrusionOk="0">
                <a:moveTo>
                  <a:pt x="233317" y="306331"/>
                </a:moveTo>
                <a:lnTo>
                  <a:pt x="161733" y="306331"/>
                </a:lnTo>
                <a:lnTo>
                  <a:pt x="196206" y="308301"/>
                </a:lnTo>
                <a:lnTo>
                  <a:pt x="227092" y="308125"/>
                </a:lnTo>
                <a:lnTo>
                  <a:pt x="233317" y="306331"/>
                </a:lnTo>
                <a:close/>
              </a:path>
              <a:path w="291464" h="310515" extrusionOk="0">
                <a:moveTo>
                  <a:pt x="161733" y="306331"/>
                </a:moveTo>
                <a:lnTo>
                  <a:pt x="129124" y="306331"/>
                </a:lnTo>
                <a:lnTo>
                  <a:pt x="134341" y="307639"/>
                </a:lnTo>
                <a:lnTo>
                  <a:pt x="156516" y="307639"/>
                </a:lnTo>
                <a:lnTo>
                  <a:pt x="161733" y="306331"/>
                </a:lnTo>
                <a:close/>
              </a:path>
              <a:path w="291464" h="310515" extrusionOk="0">
                <a:moveTo>
                  <a:pt x="282407" y="124364"/>
                </a:moveTo>
                <a:lnTo>
                  <a:pt x="256946" y="124364"/>
                </a:lnTo>
                <a:lnTo>
                  <a:pt x="260859" y="125674"/>
                </a:lnTo>
                <a:lnTo>
                  <a:pt x="263467" y="128291"/>
                </a:lnTo>
                <a:lnTo>
                  <a:pt x="264772" y="130910"/>
                </a:lnTo>
                <a:lnTo>
                  <a:pt x="266942" y="136146"/>
                </a:lnTo>
                <a:lnTo>
                  <a:pt x="267061" y="136740"/>
                </a:lnTo>
                <a:lnTo>
                  <a:pt x="267869" y="142365"/>
                </a:lnTo>
                <a:lnTo>
                  <a:pt x="267523" y="148951"/>
                </a:lnTo>
                <a:lnTo>
                  <a:pt x="241294" y="179346"/>
                </a:lnTo>
                <a:lnTo>
                  <a:pt x="239990" y="184584"/>
                </a:lnTo>
                <a:lnTo>
                  <a:pt x="225133" y="222487"/>
                </a:lnTo>
                <a:lnTo>
                  <a:pt x="203307" y="256094"/>
                </a:lnTo>
                <a:lnTo>
                  <a:pt x="176345" y="280128"/>
                </a:lnTo>
                <a:lnTo>
                  <a:pt x="146081" y="289312"/>
                </a:lnTo>
                <a:lnTo>
                  <a:pt x="264521" y="289312"/>
                </a:lnTo>
                <a:lnTo>
                  <a:pt x="273322" y="280536"/>
                </a:lnTo>
                <a:lnTo>
                  <a:pt x="286274" y="242724"/>
                </a:lnTo>
                <a:lnTo>
                  <a:pt x="290857" y="181965"/>
                </a:lnTo>
                <a:lnTo>
                  <a:pt x="285652" y="133940"/>
                </a:lnTo>
                <a:lnTo>
                  <a:pt x="282407" y="124364"/>
                </a:lnTo>
                <a:close/>
              </a:path>
              <a:path w="291464" h="310515" extrusionOk="0">
                <a:moveTo>
                  <a:pt x="255426" y="65454"/>
                </a:moveTo>
                <a:lnTo>
                  <a:pt x="159124" y="65454"/>
                </a:lnTo>
                <a:lnTo>
                  <a:pt x="167908" y="69668"/>
                </a:lnTo>
                <a:lnTo>
                  <a:pt x="176570" y="74618"/>
                </a:lnTo>
                <a:lnTo>
                  <a:pt x="184986" y="80550"/>
                </a:lnTo>
                <a:lnTo>
                  <a:pt x="193036" y="87710"/>
                </a:lnTo>
                <a:lnTo>
                  <a:pt x="212335" y="115016"/>
                </a:lnTo>
                <a:lnTo>
                  <a:pt x="221241" y="137292"/>
                </a:lnTo>
                <a:lnTo>
                  <a:pt x="228435" y="147539"/>
                </a:lnTo>
                <a:lnTo>
                  <a:pt x="242599" y="138765"/>
                </a:lnTo>
                <a:lnTo>
                  <a:pt x="247816" y="133529"/>
                </a:lnTo>
                <a:lnTo>
                  <a:pt x="250424" y="129600"/>
                </a:lnTo>
                <a:lnTo>
                  <a:pt x="254337" y="124364"/>
                </a:lnTo>
                <a:lnTo>
                  <a:pt x="282407" y="124364"/>
                </a:lnTo>
                <a:lnTo>
                  <a:pt x="270955" y="90570"/>
                </a:lnTo>
                <a:lnTo>
                  <a:pt x="255426" y="65454"/>
                </a:lnTo>
                <a:close/>
              </a:path>
              <a:path w="291464" h="310515" extrusionOk="0">
                <a:moveTo>
                  <a:pt x="104492" y="125674"/>
                </a:moveTo>
                <a:lnTo>
                  <a:pt x="32607" y="125674"/>
                </a:lnTo>
                <a:lnTo>
                  <a:pt x="48299" y="136740"/>
                </a:lnTo>
                <a:lnTo>
                  <a:pt x="70105" y="138601"/>
                </a:lnTo>
                <a:lnTo>
                  <a:pt x="95335" y="131380"/>
                </a:lnTo>
                <a:lnTo>
                  <a:pt x="104492" y="125674"/>
                </a:lnTo>
                <a:close/>
              </a:path>
              <a:path w="291464" h="310515" extrusionOk="0">
                <a:moveTo>
                  <a:pt x="177819" y="92946"/>
                </a:moveTo>
                <a:lnTo>
                  <a:pt x="146081" y="92946"/>
                </a:lnTo>
                <a:lnTo>
                  <a:pt x="151298" y="95564"/>
                </a:lnTo>
                <a:lnTo>
                  <a:pt x="155211" y="95564"/>
                </a:lnTo>
                <a:lnTo>
                  <a:pt x="157820" y="98182"/>
                </a:lnTo>
                <a:lnTo>
                  <a:pt x="161733" y="99491"/>
                </a:lnTo>
                <a:lnTo>
                  <a:pt x="166950" y="102110"/>
                </a:lnTo>
                <a:lnTo>
                  <a:pt x="170863" y="104728"/>
                </a:lnTo>
                <a:lnTo>
                  <a:pt x="173471" y="106037"/>
                </a:lnTo>
                <a:lnTo>
                  <a:pt x="176080" y="108656"/>
                </a:lnTo>
                <a:lnTo>
                  <a:pt x="178688" y="109964"/>
                </a:lnTo>
                <a:lnTo>
                  <a:pt x="179993" y="112582"/>
                </a:lnTo>
                <a:lnTo>
                  <a:pt x="186514" y="119128"/>
                </a:lnTo>
                <a:lnTo>
                  <a:pt x="189123" y="124364"/>
                </a:lnTo>
                <a:lnTo>
                  <a:pt x="190427" y="125674"/>
                </a:lnTo>
                <a:lnTo>
                  <a:pt x="191731" y="128291"/>
                </a:lnTo>
                <a:lnTo>
                  <a:pt x="193036" y="129600"/>
                </a:lnTo>
                <a:lnTo>
                  <a:pt x="193036" y="130910"/>
                </a:lnTo>
                <a:lnTo>
                  <a:pt x="194340" y="134837"/>
                </a:lnTo>
                <a:lnTo>
                  <a:pt x="195644" y="136146"/>
                </a:lnTo>
                <a:lnTo>
                  <a:pt x="195644" y="134837"/>
                </a:lnTo>
                <a:lnTo>
                  <a:pt x="194340" y="130910"/>
                </a:lnTo>
                <a:lnTo>
                  <a:pt x="194340" y="126983"/>
                </a:lnTo>
                <a:lnTo>
                  <a:pt x="193036" y="124364"/>
                </a:lnTo>
                <a:lnTo>
                  <a:pt x="193036" y="123055"/>
                </a:lnTo>
                <a:lnTo>
                  <a:pt x="191731" y="119128"/>
                </a:lnTo>
                <a:lnTo>
                  <a:pt x="191731" y="116509"/>
                </a:lnTo>
                <a:lnTo>
                  <a:pt x="189123" y="111273"/>
                </a:lnTo>
                <a:lnTo>
                  <a:pt x="187819" y="107346"/>
                </a:lnTo>
                <a:lnTo>
                  <a:pt x="185210" y="104728"/>
                </a:lnTo>
                <a:lnTo>
                  <a:pt x="183906" y="102110"/>
                </a:lnTo>
                <a:lnTo>
                  <a:pt x="181297" y="98182"/>
                </a:lnTo>
                <a:lnTo>
                  <a:pt x="178688" y="95564"/>
                </a:lnTo>
                <a:lnTo>
                  <a:pt x="177819" y="92946"/>
                </a:lnTo>
                <a:close/>
              </a:path>
            </a:pathLst>
          </a:custGeom>
          <a:solidFill>
            <a:srgbClr val="EBACA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51" name="Google Shape;351;p12"/>
          <p:cNvSpPr/>
          <p:nvPr/>
        </p:nvSpPr>
        <p:spPr>
          <a:xfrm>
            <a:off x="4326623" y="5143312"/>
            <a:ext cx="275034" cy="145554"/>
          </a:xfrm>
          <a:custGeom>
            <a:avLst/>
            <a:gdLst/>
            <a:ahLst/>
            <a:cxnLst/>
            <a:rect l="l" t="t" r="r" b="b"/>
            <a:pathLst>
              <a:path w="391160" h="207009" extrusionOk="0">
                <a:moveTo>
                  <a:pt x="91215" y="0"/>
                </a:moveTo>
                <a:lnTo>
                  <a:pt x="54423" y="21323"/>
                </a:lnTo>
                <a:lnTo>
                  <a:pt x="25572" y="49884"/>
                </a:lnTo>
                <a:lnTo>
                  <a:pt x="6739" y="82615"/>
                </a:lnTo>
                <a:lnTo>
                  <a:pt x="0" y="116451"/>
                </a:lnTo>
                <a:lnTo>
                  <a:pt x="0" y="206734"/>
                </a:lnTo>
                <a:lnTo>
                  <a:pt x="390926" y="206734"/>
                </a:lnTo>
                <a:lnTo>
                  <a:pt x="390926" y="116451"/>
                </a:lnTo>
                <a:lnTo>
                  <a:pt x="384390" y="82615"/>
                </a:lnTo>
                <a:lnTo>
                  <a:pt x="382082" y="78506"/>
                </a:lnTo>
                <a:lnTo>
                  <a:pt x="195463" y="78506"/>
                </a:lnTo>
                <a:lnTo>
                  <a:pt x="177871" y="69020"/>
                </a:lnTo>
                <a:lnTo>
                  <a:pt x="158080" y="58634"/>
                </a:lnTo>
                <a:lnTo>
                  <a:pt x="132914" y="45794"/>
                </a:lnTo>
                <a:lnTo>
                  <a:pt x="120168" y="37535"/>
                </a:lnTo>
                <a:lnTo>
                  <a:pt x="109133" y="26822"/>
                </a:lnTo>
                <a:lnTo>
                  <a:pt x="99563" y="14147"/>
                </a:lnTo>
                <a:lnTo>
                  <a:pt x="91215" y="0"/>
                </a:lnTo>
                <a:close/>
              </a:path>
              <a:path w="391160" h="207009" extrusionOk="0">
                <a:moveTo>
                  <a:pt x="301012" y="0"/>
                </a:moveTo>
                <a:lnTo>
                  <a:pt x="271326" y="37535"/>
                </a:lnTo>
                <a:lnTo>
                  <a:pt x="234148" y="58634"/>
                </a:lnTo>
                <a:lnTo>
                  <a:pt x="214357" y="69020"/>
                </a:lnTo>
                <a:lnTo>
                  <a:pt x="196766" y="78506"/>
                </a:lnTo>
                <a:lnTo>
                  <a:pt x="382082" y="78506"/>
                </a:lnTo>
                <a:lnTo>
                  <a:pt x="366004" y="49884"/>
                </a:lnTo>
                <a:lnTo>
                  <a:pt x="337601" y="21323"/>
                </a:lnTo>
                <a:lnTo>
                  <a:pt x="301012" y="0"/>
                </a:lnTo>
                <a:close/>
              </a:path>
            </a:pathLst>
          </a:custGeom>
          <a:solidFill>
            <a:srgbClr val="EBACA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52" name="Google Shape;352;p12"/>
          <p:cNvSpPr/>
          <p:nvPr/>
        </p:nvSpPr>
        <p:spPr>
          <a:xfrm>
            <a:off x="4683138" y="4916767"/>
            <a:ext cx="204936" cy="218331"/>
          </a:xfrm>
          <a:custGeom>
            <a:avLst/>
            <a:gdLst/>
            <a:ahLst/>
            <a:cxnLst/>
            <a:rect l="l" t="t" r="r" b="b"/>
            <a:pathLst>
              <a:path w="291464" h="310515" extrusionOk="0">
                <a:moveTo>
                  <a:pt x="144776" y="0"/>
                </a:moveTo>
                <a:lnTo>
                  <a:pt x="106426" y="6569"/>
                </a:lnTo>
                <a:lnTo>
                  <a:pt x="71880" y="25066"/>
                </a:lnTo>
                <a:lnTo>
                  <a:pt x="42552" y="53673"/>
                </a:lnTo>
                <a:lnTo>
                  <a:pt x="19854" y="90570"/>
                </a:lnTo>
                <a:lnTo>
                  <a:pt x="5199" y="133940"/>
                </a:lnTo>
                <a:lnTo>
                  <a:pt x="0" y="181965"/>
                </a:lnTo>
                <a:lnTo>
                  <a:pt x="2832" y="233961"/>
                </a:lnTo>
                <a:lnTo>
                  <a:pt x="23660" y="292789"/>
                </a:lnTo>
                <a:lnTo>
                  <a:pt x="50867" y="308949"/>
                </a:lnTo>
                <a:lnTo>
                  <a:pt x="56084" y="308949"/>
                </a:lnTo>
                <a:lnTo>
                  <a:pt x="72449" y="310381"/>
                </a:lnTo>
                <a:lnTo>
                  <a:pt x="90159" y="309603"/>
                </a:lnTo>
                <a:lnTo>
                  <a:pt x="109091" y="307844"/>
                </a:lnTo>
                <a:lnTo>
                  <a:pt x="129124" y="306331"/>
                </a:lnTo>
                <a:lnTo>
                  <a:pt x="233316" y="306331"/>
                </a:lnTo>
                <a:lnTo>
                  <a:pt x="253196" y="300603"/>
                </a:lnTo>
                <a:lnTo>
                  <a:pt x="264521" y="289312"/>
                </a:lnTo>
                <a:lnTo>
                  <a:pt x="146080" y="289312"/>
                </a:lnTo>
                <a:lnTo>
                  <a:pt x="115083" y="280128"/>
                </a:lnTo>
                <a:lnTo>
                  <a:pt x="87876" y="256094"/>
                </a:lnTo>
                <a:lnTo>
                  <a:pt x="66294" y="222487"/>
                </a:lnTo>
                <a:lnTo>
                  <a:pt x="52171" y="184584"/>
                </a:lnTo>
                <a:lnTo>
                  <a:pt x="50867" y="179346"/>
                </a:lnTo>
                <a:lnTo>
                  <a:pt x="44345" y="178038"/>
                </a:lnTo>
                <a:lnTo>
                  <a:pt x="23538" y="148951"/>
                </a:lnTo>
                <a:lnTo>
                  <a:pt x="23640" y="142365"/>
                </a:lnTo>
                <a:lnTo>
                  <a:pt x="24964" y="136269"/>
                </a:lnTo>
                <a:lnTo>
                  <a:pt x="27390" y="130910"/>
                </a:lnTo>
                <a:lnTo>
                  <a:pt x="27390" y="129600"/>
                </a:lnTo>
                <a:lnTo>
                  <a:pt x="29998" y="126983"/>
                </a:lnTo>
                <a:lnTo>
                  <a:pt x="32607" y="125674"/>
                </a:lnTo>
                <a:lnTo>
                  <a:pt x="104492" y="125674"/>
                </a:lnTo>
                <a:lnTo>
                  <a:pt x="121298" y="115200"/>
                </a:lnTo>
                <a:lnTo>
                  <a:pt x="127254" y="109964"/>
                </a:lnTo>
                <a:lnTo>
                  <a:pt x="132874" y="104564"/>
                </a:lnTo>
                <a:lnTo>
                  <a:pt x="138356" y="98816"/>
                </a:lnTo>
                <a:lnTo>
                  <a:pt x="143471" y="92946"/>
                </a:lnTo>
                <a:lnTo>
                  <a:pt x="177818" y="92946"/>
                </a:lnTo>
                <a:lnTo>
                  <a:pt x="177383" y="91636"/>
                </a:lnTo>
                <a:lnTo>
                  <a:pt x="173470" y="89019"/>
                </a:lnTo>
                <a:lnTo>
                  <a:pt x="164340" y="79855"/>
                </a:lnTo>
                <a:lnTo>
                  <a:pt x="161731" y="78545"/>
                </a:lnTo>
                <a:lnTo>
                  <a:pt x="157819" y="75928"/>
                </a:lnTo>
                <a:lnTo>
                  <a:pt x="155210" y="74618"/>
                </a:lnTo>
                <a:lnTo>
                  <a:pt x="156514" y="70690"/>
                </a:lnTo>
                <a:lnTo>
                  <a:pt x="159123" y="65454"/>
                </a:lnTo>
                <a:lnTo>
                  <a:pt x="255426" y="65454"/>
                </a:lnTo>
                <a:lnTo>
                  <a:pt x="248142" y="53673"/>
                </a:lnTo>
                <a:lnTo>
                  <a:pt x="218590" y="25066"/>
                </a:lnTo>
                <a:lnTo>
                  <a:pt x="183675" y="6569"/>
                </a:lnTo>
                <a:lnTo>
                  <a:pt x="144776" y="0"/>
                </a:lnTo>
                <a:close/>
              </a:path>
              <a:path w="291464" h="310515" extrusionOk="0">
                <a:moveTo>
                  <a:pt x="233316" y="306331"/>
                </a:moveTo>
                <a:lnTo>
                  <a:pt x="161731" y="306331"/>
                </a:lnTo>
                <a:lnTo>
                  <a:pt x="196205" y="308301"/>
                </a:lnTo>
                <a:lnTo>
                  <a:pt x="227092" y="308125"/>
                </a:lnTo>
                <a:lnTo>
                  <a:pt x="233316" y="306331"/>
                </a:lnTo>
                <a:close/>
              </a:path>
              <a:path w="291464" h="310515" extrusionOk="0">
                <a:moveTo>
                  <a:pt x="161731" y="306331"/>
                </a:moveTo>
                <a:lnTo>
                  <a:pt x="129124" y="306331"/>
                </a:lnTo>
                <a:lnTo>
                  <a:pt x="134341" y="307639"/>
                </a:lnTo>
                <a:lnTo>
                  <a:pt x="156514" y="307639"/>
                </a:lnTo>
                <a:lnTo>
                  <a:pt x="161731" y="306331"/>
                </a:lnTo>
                <a:close/>
              </a:path>
              <a:path w="291464" h="310515" extrusionOk="0">
                <a:moveTo>
                  <a:pt x="282407" y="124364"/>
                </a:moveTo>
                <a:lnTo>
                  <a:pt x="256946" y="124364"/>
                </a:lnTo>
                <a:lnTo>
                  <a:pt x="260859" y="125674"/>
                </a:lnTo>
                <a:lnTo>
                  <a:pt x="263467" y="128291"/>
                </a:lnTo>
                <a:lnTo>
                  <a:pt x="264772" y="130910"/>
                </a:lnTo>
                <a:lnTo>
                  <a:pt x="266942" y="136146"/>
                </a:lnTo>
                <a:lnTo>
                  <a:pt x="267061" y="136740"/>
                </a:lnTo>
                <a:lnTo>
                  <a:pt x="267869" y="142365"/>
                </a:lnTo>
                <a:lnTo>
                  <a:pt x="267523" y="148951"/>
                </a:lnTo>
                <a:lnTo>
                  <a:pt x="241294" y="179346"/>
                </a:lnTo>
                <a:lnTo>
                  <a:pt x="239990" y="184584"/>
                </a:lnTo>
                <a:lnTo>
                  <a:pt x="225133" y="222487"/>
                </a:lnTo>
                <a:lnTo>
                  <a:pt x="203307" y="256094"/>
                </a:lnTo>
                <a:lnTo>
                  <a:pt x="176344" y="280128"/>
                </a:lnTo>
                <a:lnTo>
                  <a:pt x="146080" y="289312"/>
                </a:lnTo>
                <a:lnTo>
                  <a:pt x="264521" y="289312"/>
                </a:lnTo>
                <a:lnTo>
                  <a:pt x="273322" y="280536"/>
                </a:lnTo>
                <a:lnTo>
                  <a:pt x="286274" y="242724"/>
                </a:lnTo>
                <a:lnTo>
                  <a:pt x="290857" y="181965"/>
                </a:lnTo>
                <a:lnTo>
                  <a:pt x="285652" y="133940"/>
                </a:lnTo>
                <a:lnTo>
                  <a:pt x="282407" y="124364"/>
                </a:lnTo>
                <a:close/>
              </a:path>
              <a:path w="291464" h="310515" extrusionOk="0">
                <a:moveTo>
                  <a:pt x="255426" y="65454"/>
                </a:moveTo>
                <a:lnTo>
                  <a:pt x="159123" y="65454"/>
                </a:lnTo>
                <a:lnTo>
                  <a:pt x="167907" y="69668"/>
                </a:lnTo>
                <a:lnTo>
                  <a:pt x="176569" y="74618"/>
                </a:lnTo>
                <a:lnTo>
                  <a:pt x="184986" y="80550"/>
                </a:lnTo>
                <a:lnTo>
                  <a:pt x="193036" y="87710"/>
                </a:lnTo>
                <a:lnTo>
                  <a:pt x="212335" y="115016"/>
                </a:lnTo>
                <a:lnTo>
                  <a:pt x="221241" y="137292"/>
                </a:lnTo>
                <a:lnTo>
                  <a:pt x="228435" y="147539"/>
                </a:lnTo>
                <a:lnTo>
                  <a:pt x="242599" y="138765"/>
                </a:lnTo>
                <a:lnTo>
                  <a:pt x="247816" y="133529"/>
                </a:lnTo>
                <a:lnTo>
                  <a:pt x="250424" y="129600"/>
                </a:lnTo>
                <a:lnTo>
                  <a:pt x="254337" y="124364"/>
                </a:lnTo>
                <a:lnTo>
                  <a:pt x="282407" y="124364"/>
                </a:lnTo>
                <a:lnTo>
                  <a:pt x="270955" y="90570"/>
                </a:lnTo>
                <a:lnTo>
                  <a:pt x="255426" y="65454"/>
                </a:lnTo>
                <a:close/>
              </a:path>
              <a:path w="291464" h="310515" extrusionOk="0">
                <a:moveTo>
                  <a:pt x="104492" y="125674"/>
                </a:moveTo>
                <a:lnTo>
                  <a:pt x="32607" y="125674"/>
                </a:lnTo>
                <a:lnTo>
                  <a:pt x="48299" y="136740"/>
                </a:lnTo>
                <a:lnTo>
                  <a:pt x="70105" y="138601"/>
                </a:lnTo>
                <a:lnTo>
                  <a:pt x="95335" y="131380"/>
                </a:lnTo>
                <a:lnTo>
                  <a:pt x="104492" y="125674"/>
                </a:lnTo>
                <a:close/>
              </a:path>
              <a:path w="291464" h="310515" extrusionOk="0">
                <a:moveTo>
                  <a:pt x="177818" y="92946"/>
                </a:moveTo>
                <a:lnTo>
                  <a:pt x="146080" y="92946"/>
                </a:lnTo>
                <a:lnTo>
                  <a:pt x="151297" y="95564"/>
                </a:lnTo>
                <a:lnTo>
                  <a:pt x="155210" y="95564"/>
                </a:lnTo>
                <a:lnTo>
                  <a:pt x="157819" y="98182"/>
                </a:lnTo>
                <a:lnTo>
                  <a:pt x="161731" y="99491"/>
                </a:lnTo>
                <a:lnTo>
                  <a:pt x="166949" y="102110"/>
                </a:lnTo>
                <a:lnTo>
                  <a:pt x="170861" y="104728"/>
                </a:lnTo>
                <a:lnTo>
                  <a:pt x="173470" y="106037"/>
                </a:lnTo>
                <a:lnTo>
                  <a:pt x="176079" y="108656"/>
                </a:lnTo>
                <a:lnTo>
                  <a:pt x="178688" y="109964"/>
                </a:lnTo>
                <a:lnTo>
                  <a:pt x="179993" y="112582"/>
                </a:lnTo>
                <a:lnTo>
                  <a:pt x="186514" y="119128"/>
                </a:lnTo>
                <a:lnTo>
                  <a:pt x="189123" y="124364"/>
                </a:lnTo>
                <a:lnTo>
                  <a:pt x="190427" y="125674"/>
                </a:lnTo>
                <a:lnTo>
                  <a:pt x="191731" y="128291"/>
                </a:lnTo>
                <a:lnTo>
                  <a:pt x="193036" y="129600"/>
                </a:lnTo>
                <a:lnTo>
                  <a:pt x="193036" y="130910"/>
                </a:lnTo>
                <a:lnTo>
                  <a:pt x="194340" y="134837"/>
                </a:lnTo>
                <a:lnTo>
                  <a:pt x="195644" y="136146"/>
                </a:lnTo>
                <a:lnTo>
                  <a:pt x="195644" y="134837"/>
                </a:lnTo>
                <a:lnTo>
                  <a:pt x="194340" y="130910"/>
                </a:lnTo>
                <a:lnTo>
                  <a:pt x="194340" y="126983"/>
                </a:lnTo>
                <a:lnTo>
                  <a:pt x="193036" y="124364"/>
                </a:lnTo>
                <a:lnTo>
                  <a:pt x="193036" y="123055"/>
                </a:lnTo>
                <a:lnTo>
                  <a:pt x="191731" y="119128"/>
                </a:lnTo>
                <a:lnTo>
                  <a:pt x="191731" y="116509"/>
                </a:lnTo>
                <a:lnTo>
                  <a:pt x="189123" y="111273"/>
                </a:lnTo>
                <a:lnTo>
                  <a:pt x="187819" y="107346"/>
                </a:lnTo>
                <a:lnTo>
                  <a:pt x="185210" y="104728"/>
                </a:lnTo>
                <a:lnTo>
                  <a:pt x="183906" y="102110"/>
                </a:lnTo>
                <a:lnTo>
                  <a:pt x="181297" y="98182"/>
                </a:lnTo>
                <a:lnTo>
                  <a:pt x="178688" y="95564"/>
                </a:lnTo>
                <a:lnTo>
                  <a:pt x="177818" y="92946"/>
                </a:lnTo>
                <a:close/>
              </a:path>
            </a:pathLst>
          </a:custGeom>
          <a:solidFill>
            <a:srgbClr val="EBACA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53" name="Google Shape;353;p12"/>
          <p:cNvSpPr/>
          <p:nvPr/>
        </p:nvSpPr>
        <p:spPr>
          <a:xfrm>
            <a:off x="4650277" y="5143312"/>
            <a:ext cx="275034" cy="145554"/>
          </a:xfrm>
          <a:custGeom>
            <a:avLst/>
            <a:gdLst/>
            <a:ahLst/>
            <a:cxnLst/>
            <a:rect l="l" t="t" r="r" b="b"/>
            <a:pathLst>
              <a:path w="391160" h="207009" extrusionOk="0">
                <a:moveTo>
                  <a:pt x="91216" y="0"/>
                </a:moveTo>
                <a:lnTo>
                  <a:pt x="54424" y="21323"/>
                </a:lnTo>
                <a:lnTo>
                  <a:pt x="25573" y="49884"/>
                </a:lnTo>
                <a:lnTo>
                  <a:pt x="6739" y="82615"/>
                </a:lnTo>
                <a:lnTo>
                  <a:pt x="0" y="116451"/>
                </a:lnTo>
                <a:lnTo>
                  <a:pt x="0" y="206734"/>
                </a:lnTo>
                <a:lnTo>
                  <a:pt x="390927" y="206734"/>
                </a:lnTo>
                <a:lnTo>
                  <a:pt x="390927" y="116451"/>
                </a:lnTo>
                <a:lnTo>
                  <a:pt x="384391" y="82615"/>
                </a:lnTo>
                <a:lnTo>
                  <a:pt x="382083" y="78506"/>
                </a:lnTo>
                <a:lnTo>
                  <a:pt x="195464" y="78506"/>
                </a:lnTo>
                <a:lnTo>
                  <a:pt x="177872" y="69020"/>
                </a:lnTo>
                <a:lnTo>
                  <a:pt x="158081" y="58634"/>
                </a:lnTo>
                <a:lnTo>
                  <a:pt x="132915" y="45794"/>
                </a:lnTo>
                <a:lnTo>
                  <a:pt x="120169" y="37535"/>
                </a:lnTo>
                <a:lnTo>
                  <a:pt x="109134" y="26822"/>
                </a:lnTo>
                <a:lnTo>
                  <a:pt x="99564" y="14147"/>
                </a:lnTo>
                <a:lnTo>
                  <a:pt x="91216" y="0"/>
                </a:lnTo>
                <a:close/>
              </a:path>
              <a:path w="391160" h="207009" extrusionOk="0">
                <a:moveTo>
                  <a:pt x="301014" y="0"/>
                </a:moveTo>
                <a:lnTo>
                  <a:pt x="271328" y="37535"/>
                </a:lnTo>
                <a:lnTo>
                  <a:pt x="234149" y="58634"/>
                </a:lnTo>
                <a:lnTo>
                  <a:pt x="214359" y="69020"/>
                </a:lnTo>
                <a:lnTo>
                  <a:pt x="196767" y="78506"/>
                </a:lnTo>
                <a:lnTo>
                  <a:pt x="382083" y="78506"/>
                </a:lnTo>
                <a:lnTo>
                  <a:pt x="366005" y="49884"/>
                </a:lnTo>
                <a:lnTo>
                  <a:pt x="337602" y="21323"/>
                </a:lnTo>
                <a:lnTo>
                  <a:pt x="301014" y="0"/>
                </a:lnTo>
                <a:close/>
              </a:path>
            </a:pathLst>
          </a:custGeom>
          <a:solidFill>
            <a:srgbClr val="EBACA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54" name="Google Shape;354;p12"/>
          <p:cNvSpPr/>
          <p:nvPr/>
        </p:nvSpPr>
        <p:spPr>
          <a:xfrm>
            <a:off x="4357164" y="4486487"/>
            <a:ext cx="204936" cy="218331"/>
          </a:xfrm>
          <a:custGeom>
            <a:avLst/>
            <a:gdLst/>
            <a:ahLst/>
            <a:cxnLst/>
            <a:rect l="l" t="t" r="r" b="b"/>
            <a:pathLst>
              <a:path w="291464" h="310515" extrusionOk="0">
                <a:moveTo>
                  <a:pt x="144776" y="0"/>
                </a:moveTo>
                <a:lnTo>
                  <a:pt x="106426" y="6569"/>
                </a:lnTo>
                <a:lnTo>
                  <a:pt x="71880" y="25067"/>
                </a:lnTo>
                <a:lnTo>
                  <a:pt x="42552" y="53674"/>
                </a:lnTo>
                <a:lnTo>
                  <a:pt x="19854" y="90571"/>
                </a:lnTo>
                <a:lnTo>
                  <a:pt x="5199" y="133942"/>
                </a:lnTo>
                <a:lnTo>
                  <a:pt x="0" y="181966"/>
                </a:lnTo>
                <a:lnTo>
                  <a:pt x="2832" y="233962"/>
                </a:lnTo>
                <a:lnTo>
                  <a:pt x="23660" y="292791"/>
                </a:lnTo>
                <a:lnTo>
                  <a:pt x="50867" y="308950"/>
                </a:lnTo>
                <a:lnTo>
                  <a:pt x="56084" y="308950"/>
                </a:lnTo>
                <a:lnTo>
                  <a:pt x="72449" y="310381"/>
                </a:lnTo>
                <a:lnTo>
                  <a:pt x="90159" y="309604"/>
                </a:lnTo>
                <a:lnTo>
                  <a:pt x="109091" y="307845"/>
                </a:lnTo>
                <a:lnTo>
                  <a:pt x="129124" y="306331"/>
                </a:lnTo>
                <a:lnTo>
                  <a:pt x="233320" y="306331"/>
                </a:lnTo>
                <a:lnTo>
                  <a:pt x="253196" y="300604"/>
                </a:lnTo>
                <a:lnTo>
                  <a:pt x="264520" y="289313"/>
                </a:lnTo>
                <a:lnTo>
                  <a:pt x="146080" y="289313"/>
                </a:lnTo>
                <a:lnTo>
                  <a:pt x="115083" y="280129"/>
                </a:lnTo>
                <a:lnTo>
                  <a:pt x="87876" y="256095"/>
                </a:lnTo>
                <a:lnTo>
                  <a:pt x="66294" y="222488"/>
                </a:lnTo>
                <a:lnTo>
                  <a:pt x="52171" y="184585"/>
                </a:lnTo>
                <a:lnTo>
                  <a:pt x="50867" y="179348"/>
                </a:lnTo>
                <a:lnTo>
                  <a:pt x="44345" y="178040"/>
                </a:lnTo>
                <a:lnTo>
                  <a:pt x="23538" y="148952"/>
                </a:lnTo>
                <a:lnTo>
                  <a:pt x="23640" y="142366"/>
                </a:lnTo>
                <a:lnTo>
                  <a:pt x="24964" y="136270"/>
                </a:lnTo>
                <a:lnTo>
                  <a:pt x="27390" y="130911"/>
                </a:lnTo>
                <a:lnTo>
                  <a:pt x="27390" y="129602"/>
                </a:lnTo>
                <a:lnTo>
                  <a:pt x="29998" y="126984"/>
                </a:lnTo>
                <a:lnTo>
                  <a:pt x="32607" y="125675"/>
                </a:lnTo>
                <a:lnTo>
                  <a:pt x="104492" y="125675"/>
                </a:lnTo>
                <a:lnTo>
                  <a:pt x="121298" y="115201"/>
                </a:lnTo>
                <a:lnTo>
                  <a:pt x="127254" y="109965"/>
                </a:lnTo>
                <a:lnTo>
                  <a:pt x="132874" y="104565"/>
                </a:lnTo>
                <a:lnTo>
                  <a:pt x="138356" y="98818"/>
                </a:lnTo>
                <a:lnTo>
                  <a:pt x="143471" y="92947"/>
                </a:lnTo>
                <a:lnTo>
                  <a:pt x="177818" y="92947"/>
                </a:lnTo>
                <a:lnTo>
                  <a:pt x="177383" y="91638"/>
                </a:lnTo>
                <a:lnTo>
                  <a:pt x="173470" y="89020"/>
                </a:lnTo>
                <a:lnTo>
                  <a:pt x="164340" y="79856"/>
                </a:lnTo>
                <a:lnTo>
                  <a:pt x="161731" y="78546"/>
                </a:lnTo>
                <a:lnTo>
                  <a:pt x="157819" y="75929"/>
                </a:lnTo>
                <a:lnTo>
                  <a:pt x="155210" y="74619"/>
                </a:lnTo>
                <a:lnTo>
                  <a:pt x="156514" y="70692"/>
                </a:lnTo>
                <a:lnTo>
                  <a:pt x="159123" y="65455"/>
                </a:lnTo>
                <a:lnTo>
                  <a:pt x="255426" y="65455"/>
                </a:lnTo>
                <a:lnTo>
                  <a:pt x="248142" y="53674"/>
                </a:lnTo>
                <a:lnTo>
                  <a:pt x="218590" y="25067"/>
                </a:lnTo>
                <a:lnTo>
                  <a:pt x="183675" y="6569"/>
                </a:lnTo>
                <a:lnTo>
                  <a:pt x="144776" y="0"/>
                </a:lnTo>
                <a:close/>
              </a:path>
              <a:path w="291464" h="310515" extrusionOk="0">
                <a:moveTo>
                  <a:pt x="233320" y="306331"/>
                </a:moveTo>
                <a:lnTo>
                  <a:pt x="161731" y="306331"/>
                </a:lnTo>
                <a:lnTo>
                  <a:pt x="196205" y="308301"/>
                </a:lnTo>
                <a:lnTo>
                  <a:pt x="227092" y="308126"/>
                </a:lnTo>
                <a:lnTo>
                  <a:pt x="233320" y="306331"/>
                </a:lnTo>
                <a:close/>
              </a:path>
              <a:path w="291464" h="310515" extrusionOk="0">
                <a:moveTo>
                  <a:pt x="161731" y="306331"/>
                </a:moveTo>
                <a:lnTo>
                  <a:pt x="129124" y="306331"/>
                </a:lnTo>
                <a:lnTo>
                  <a:pt x="134341" y="307640"/>
                </a:lnTo>
                <a:lnTo>
                  <a:pt x="156514" y="307640"/>
                </a:lnTo>
                <a:lnTo>
                  <a:pt x="161731" y="306331"/>
                </a:lnTo>
                <a:close/>
              </a:path>
              <a:path w="291464" h="310515" extrusionOk="0">
                <a:moveTo>
                  <a:pt x="282407" y="124366"/>
                </a:moveTo>
                <a:lnTo>
                  <a:pt x="256946" y="124366"/>
                </a:lnTo>
                <a:lnTo>
                  <a:pt x="260859" y="125675"/>
                </a:lnTo>
                <a:lnTo>
                  <a:pt x="263467" y="128292"/>
                </a:lnTo>
                <a:lnTo>
                  <a:pt x="264772" y="130911"/>
                </a:lnTo>
                <a:lnTo>
                  <a:pt x="266942" y="136147"/>
                </a:lnTo>
                <a:lnTo>
                  <a:pt x="267061" y="136740"/>
                </a:lnTo>
                <a:lnTo>
                  <a:pt x="267869" y="142366"/>
                </a:lnTo>
                <a:lnTo>
                  <a:pt x="267523" y="148952"/>
                </a:lnTo>
                <a:lnTo>
                  <a:pt x="241294" y="179348"/>
                </a:lnTo>
                <a:lnTo>
                  <a:pt x="239990" y="184585"/>
                </a:lnTo>
                <a:lnTo>
                  <a:pt x="225133" y="222488"/>
                </a:lnTo>
                <a:lnTo>
                  <a:pt x="203306" y="256095"/>
                </a:lnTo>
                <a:lnTo>
                  <a:pt x="176344" y="280129"/>
                </a:lnTo>
                <a:lnTo>
                  <a:pt x="146080" y="289313"/>
                </a:lnTo>
                <a:lnTo>
                  <a:pt x="264520" y="289313"/>
                </a:lnTo>
                <a:lnTo>
                  <a:pt x="273322" y="280538"/>
                </a:lnTo>
                <a:lnTo>
                  <a:pt x="286274" y="242725"/>
                </a:lnTo>
                <a:lnTo>
                  <a:pt x="290857" y="181966"/>
                </a:lnTo>
                <a:lnTo>
                  <a:pt x="285652" y="133942"/>
                </a:lnTo>
                <a:lnTo>
                  <a:pt x="282407" y="124366"/>
                </a:lnTo>
                <a:close/>
              </a:path>
              <a:path w="291464" h="310515" extrusionOk="0">
                <a:moveTo>
                  <a:pt x="255426" y="65455"/>
                </a:moveTo>
                <a:lnTo>
                  <a:pt x="159123" y="65455"/>
                </a:lnTo>
                <a:lnTo>
                  <a:pt x="167906" y="69669"/>
                </a:lnTo>
                <a:lnTo>
                  <a:pt x="176569" y="74620"/>
                </a:lnTo>
                <a:lnTo>
                  <a:pt x="184985" y="80551"/>
                </a:lnTo>
                <a:lnTo>
                  <a:pt x="193034" y="87711"/>
                </a:lnTo>
                <a:lnTo>
                  <a:pt x="212335" y="115018"/>
                </a:lnTo>
                <a:lnTo>
                  <a:pt x="221241" y="137293"/>
                </a:lnTo>
                <a:lnTo>
                  <a:pt x="228435" y="147541"/>
                </a:lnTo>
                <a:lnTo>
                  <a:pt x="242599" y="138766"/>
                </a:lnTo>
                <a:lnTo>
                  <a:pt x="247816" y="133530"/>
                </a:lnTo>
                <a:lnTo>
                  <a:pt x="250424" y="129602"/>
                </a:lnTo>
                <a:lnTo>
                  <a:pt x="254337" y="124366"/>
                </a:lnTo>
                <a:lnTo>
                  <a:pt x="282407" y="124366"/>
                </a:lnTo>
                <a:lnTo>
                  <a:pt x="270955" y="90571"/>
                </a:lnTo>
                <a:lnTo>
                  <a:pt x="255426" y="65455"/>
                </a:lnTo>
                <a:close/>
              </a:path>
              <a:path w="291464" h="310515" extrusionOk="0">
                <a:moveTo>
                  <a:pt x="104492" y="125675"/>
                </a:moveTo>
                <a:lnTo>
                  <a:pt x="32607" y="125675"/>
                </a:lnTo>
                <a:lnTo>
                  <a:pt x="48299" y="136740"/>
                </a:lnTo>
                <a:lnTo>
                  <a:pt x="70105" y="138602"/>
                </a:lnTo>
                <a:lnTo>
                  <a:pt x="95335" y="131381"/>
                </a:lnTo>
                <a:lnTo>
                  <a:pt x="104492" y="125675"/>
                </a:lnTo>
                <a:close/>
              </a:path>
              <a:path w="291464" h="310515" extrusionOk="0">
                <a:moveTo>
                  <a:pt x="177818" y="92947"/>
                </a:moveTo>
                <a:lnTo>
                  <a:pt x="146080" y="92947"/>
                </a:lnTo>
                <a:lnTo>
                  <a:pt x="151297" y="95564"/>
                </a:lnTo>
                <a:lnTo>
                  <a:pt x="155210" y="95564"/>
                </a:lnTo>
                <a:lnTo>
                  <a:pt x="157819" y="98183"/>
                </a:lnTo>
                <a:lnTo>
                  <a:pt x="161731" y="99493"/>
                </a:lnTo>
                <a:lnTo>
                  <a:pt x="166949" y="102110"/>
                </a:lnTo>
                <a:lnTo>
                  <a:pt x="170861" y="104729"/>
                </a:lnTo>
                <a:lnTo>
                  <a:pt x="173470" y="106038"/>
                </a:lnTo>
                <a:lnTo>
                  <a:pt x="176079" y="108656"/>
                </a:lnTo>
                <a:lnTo>
                  <a:pt x="178687" y="109965"/>
                </a:lnTo>
                <a:lnTo>
                  <a:pt x="179992" y="112584"/>
                </a:lnTo>
                <a:lnTo>
                  <a:pt x="186513" y="119129"/>
                </a:lnTo>
                <a:lnTo>
                  <a:pt x="189122" y="124366"/>
                </a:lnTo>
                <a:lnTo>
                  <a:pt x="190426" y="125675"/>
                </a:lnTo>
                <a:lnTo>
                  <a:pt x="191730" y="128292"/>
                </a:lnTo>
                <a:lnTo>
                  <a:pt x="193034" y="129602"/>
                </a:lnTo>
                <a:lnTo>
                  <a:pt x="193034" y="130911"/>
                </a:lnTo>
                <a:lnTo>
                  <a:pt x="194339" y="134838"/>
                </a:lnTo>
                <a:lnTo>
                  <a:pt x="195643" y="136147"/>
                </a:lnTo>
                <a:lnTo>
                  <a:pt x="195643" y="134838"/>
                </a:lnTo>
                <a:lnTo>
                  <a:pt x="194339" y="130911"/>
                </a:lnTo>
                <a:lnTo>
                  <a:pt x="194339" y="126984"/>
                </a:lnTo>
                <a:lnTo>
                  <a:pt x="193034" y="124366"/>
                </a:lnTo>
                <a:lnTo>
                  <a:pt x="193034" y="123056"/>
                </a:lnTo>
                <a:lnTo>
                  <a:pt x="191730" y="119129"/>
                </a:lnTo>
                <a:lnTo>
                  <a:pt x="191730" y="116511"/>
                </a:lnTo>
                <a:lnTo>
                  <a:pt x="189122" y="111274"/>
                </a:lnTo>
                <a:lnTo>
                  <a:pt x="187817" y="107348"/>
                </a:lnTo>
                <a:lnTo>
                  <a:pt x="185209" y="104729"/>
                </a:lnTo>
                <a:lnTo>
                  <a:pt x="183904" y="102110"/>
                </a:lnTo>
                <a:lnTo>
                  <a:pt x="181296" y="98183"/>
                </a:lnTo>
                <a:lnTo>
                  <a:pt x="178687" y="95564"/>
                </a:lnTo>
                <a:lnTo>
                  <a:pt x="177818" y="92947"/>
                </a:lnTo>
                <a:close/>
              </a:path>
            </a:pathLst>
          </a:custGeom>
          <a:solidFill>
            <a:srgbClr val="EBACA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55" name="Google Shape;355;p12"/>
          <p:cNvSpPr/>
          <p:nvPr/>
        </p:nvSpPr>
        <p:spPr>
          <a:xfrm>
            <a:off x="4324302" y="4713033"/>
            <a:ext cx="275034" cy="145554"/>
          </a:xfrm>
          <a:custGeom>
            <a:avLst/>
            <a:gdLst/>
            <a:ahLst/>
            <a:cxnLst/>
            <a:rect l="l" t="t" r="r" b="b"/>
            <a:pathLst>
              <a:path w="391160" h="207009" extrusionOk="0">
                <a:moveTo>
                  <a:pt x="91216" y="0"/>
                </a:moveTo>
                <a:lnTo>
                  <a:pt x="54424" y="21323"/>
                </a:lnTo>
                <a:lnTo>
                  <a:pt x="25573" y="49884"/>
                </a:lnTo>
                <a:lnTo>
                  <a:pt x="6739" y="82615"/>
                </a:lnTo>
                <a:lnTo>
                  <a:pt x="0" y="116451"/>
                </a:lnTo>
                <a:lnTo>
                  <a:pt x="0" y="206734"/>
                </a:lnTo>
                <a:lnTo>
                  <a:pt x="390927" y="206734"/>
                </a:lnTo>
                <a:lnTo>
                  <a:pt x="390927" y="116451"/>
                </a:lnTo>
                <a:lnTo>
                  <a:pt x="384391" y="82615"/>
                </a:lnTo>
                <a:lnTo>
                  <a:pt x="382083" y="78506"/>
                </a:lnTo>
                <a:lnTo>
                  <a:pt x="195464" y="78506"/>
                </a:lnTo>
                <a:lnTo>
                  <a:pt x="177872" y="69020"/>
                </a:lnTo>
                <a:lnTo>
                  <a:pt x="158081" y="58634"/>
                </a:lnTo>
                <a:lnTo>
                  <a:pt x="132915" y="45794"/>
                </a:lnTo>
                <a:lnTo>
                  <a:pt x="120169" y="37535"/>
                </a:lnTo>
                <a:lnTo>
                  <a:pt x="109134" y="26822"/>
                </a:lnTo>
                <a:lnTo>
                  <a:pt x="99564" y="14147"/>
                </a:lnTo>
                <a:lnTo>
                  <a:pt x="91216" y="0"/>
                </a:lnTo>
                <a:close/>
              </a:path>
              <a:path w="391160" h="207009" extrusionOk="0">
                <a:moveTo>
                  <a:pt x="301014" y="0"/>
                </a:moveTo>
                <a:lnTo>
                  <a:pt x="271327" y="37535"/>
                </a:lnTo>
                <a:lnTo>
                  <a:pt x="234149" y="58634"/>
                </a:lnTo>
                <a:lnTo>
                  <a:pt x="214359" y="69020"/>
                </a:lnTo>
                <a:lnTo>
                  <a:pt x="196767" y="78506"/>
                </a:lnTo>
                <a:lnTo>
                  <a:pt x="382083" y="78506"/>
                </a:lnTo>
                <a:lnTo>
                  <a:pt x="366005" y="49884"/>
                </a:lnTo>
                <a:lnTo>
                  <a:pt x="337602" y="21323"/>
                </a:lnTo>
                <a:lnTo>
                  <a:pt x="301014" y="0"/>
                </a:lnTo>
                <a:close/>
              </a:path>
            </a:pathLst>
          </a:custGeom>
          <a:solidFill>
            <a:srgbClr val="EBACA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56" name="Google Shape;356;p12"/>
          <p:cNvSpPr/>
          <p:nvPr/>
        </p:nvSpPr>
        <p:spPr>
          <a:xfrm>
            <a:off x="6524625" y="4688086"/>
            <a:ext cx="302566"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57" name="Google Shape;357;p12"/>
          <p:cNvSpPr/>
          <p:nvPr/>
        </p:nvSpPr>
        <p:spPr>
          <a:xfrm>
            <a:off x="6613922" y="4777383"/>
            <a:ext cx="302566"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58" name="Google Shape;358;p12"/>
          <p:cNvSpPr/>
          <p:nvPr/>
        </p:nvSpPr>
        <p:spPr>
          <a:xfrm>
            <a:off x="6703219" y="4866680"/>
            <a:ext cx="302566"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59" name="Google Shape;359;p12"/>
          <p:cNvSpPr/>
          <p:nvPr/>
        </p:nvSpPr>
        <p:spPr>
          <a:xfrm>
            <a:off x="6792516" y="4955977"/>
            <a:ext cx="302566"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60" name="Google Shape;360;p12"/>
          <p:cNvSpPr/>
          <p:nvPr/>
        </p:nvSpPr>
        <p:spPr>
          <a:xfrm>
            <a:off x="6881812" y="5045274"/>
            <a:ext cx="302566"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61" name="Google Shape;361;p12"/>
          <p:cNvSpPr/>
          <p:nvPr/>
        </p:nvSpPr>
        <p:spPr>
          <a:xfrm>
            <a:off x="6971109" y="5134570"/>
            <a:ext cx="302566"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62" name="Google Shape;362;p12"/>
          <p:cNvSpPr/>
          <p:nvPr/>
        </p:nvSpPr>
        <p:spPr>
          <a:xfrm>
            <a:off x="7194352" y="4688086"/>
            <a:ext cx="303609"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63" name="Google Shape;363;p12"/>
          <p:cNvSpPr/>
          <p:nvPr/>
        </p:nvSpPr>
        <p:spPr>
          <a:xfrm>
            <a:off x="7283649" y="4777383"/>
            <a:ext cx="303609"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64" name="Google Shape;364;p12"/>
          <p:cNvSpPr/>
          <p:nvPr/>
        </p:nvSpPr>
        <p:spPr>
          <a:xfrm>
            <a:off x="7372946" y="4866680"/>
            <a:ext cx="303609"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65" name="Google Shape;365;p12"/>
          <p:cNvSpPr/>
          <p:nvPr/>
        </p:nvSpPr>
        <p:spPr>
          <a:xfrm>
            <a:off x="7462242" y="4955977"/>
            <a:ext cx="303609"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66" name="Google Shape;366;p12"/>
          <p:cNvSpPr/>
          <p:nvPr/>
        </p:nvSpPr>
        <p:spPr>
          <a:xfrm>
            <a:off x="7551539" y="5045274"/>
            <a:ext cx="303609"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67" name="Google Shape;367;p12"/>
          <p:cNvSpPr/>
          <p:nvPr/>
        </p:nvSpPr>
        <p:spPr>
          <a:xfrm>
            <a:off x="7640836" y="5134570"/>
            <a:ext cx="303609"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68" name="Google Shape;368;p12"/>
          <p:cNvSpPr/>
          <p:nvPr/>
        </p:nvSpPr>
        <p:spPr>
          <a:xfrm>
            <a:off x="7884848" y="4688086"/>
            <a:ext cx="306958" cy="392906"/>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69" name="Google Shape;369;p12"/>
          <p:cNvSpPr/>
          <p:nvPr/>
        </p:nvSpPr>
        <p:spPr>
          <a:xfrm>
            <a:off x="7974145" y="4777383"/>
            <a:ext cx="306958" cy="392906"/>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70" name="Google Shape;370;p12"/>
          <p:cNvSpPr/>
          <p:nvPr/>
        </p:nvSpPr>
        <p:spPr>
          <a:xfrm>
            <a:off x="8063442" y="4866680"/>
            <a:ext cx="306958" cy="392906"/>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71" name="Google Shape;371;p12"/>
          <p:cNvSpPr/>
          <p:nvPr/>
        </p:nvSpPr>
        <p:spPr>
          <a:xfrm>
            <a:off x="8152739" y="4955977"/>
            <a:ext cx="306958" cy="392906"/>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72" name="Google Shape;372;p12"/>
          <p:cNvSpPr/>
          <p:nvPr/>
        </p:nvSpPr>
        <p:spPr>
          <a:xfrm>
            <a:off x="8242036" y="5045274"/>
            <a:ext cx="306958" cy="392906"/>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73" name="Google Shape;373;p12"/>
          <p:cNvSpPr/>
          <p:nvPr/>
        </p:nvSpPr>
        <p:spPr>
          <a:xfrm>
            <a:off x="8331333" y="5134570"/>
            <a:ext cx="306958" cy="392906"/>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74" name="Google Shape;374;p12"/>
          <p:cNvSpPr/>
          <p:nvPr/>
        </p:nvSpPr>
        <p:spPr>
          <a:xfrm>
            <a:off x="8533805" y="4688086"/>
            <a:ext cx="303609"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75" name="Google Shape;375;p12"/>
          <p:cNvSpPr/>
          <p:nvPr/>
        </p:nvSpPr>
        <p:spPr>
          <a:xfrm>
            <a:off x="8623102" y="4777383"/>
            <a:ext cx="303609"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76" name="Google Shape;376;p12"/>
          <p:cNvSpPr/>
          <p:nvPr/>
        </p:nvSpPr>
        <p:spPr>
          <a:xfrm>
            <a:off x="8712399" y="4866680"/>
            <a:ext cx="303609"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77" name="Google Shape;377;p12"/>
          <p:cNvSpPr/>
          <p:nvPr/>
        </p:nvSpPr>
        <p:spPr>
          <a:xfrm>
            <a:off x="8801696" y="4955977"/>
            <a:ext cx="303609"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78" name="Google Shape;378;p12"/>
          <p:cNvSpPr/>
          <p:nvPr/>
        </p:nvSpPr>
        <p:spPr>
          <a:xfrm>
            <a:off x="8890992" y="5045274"/>
            <a:ext cx="303609"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79" name="Google Shape;379;p12"/>
          <p:cNvSpPr/>
          <p:nvPr/>
        </p:nvSpPr>
        <p:spPr>
          <a:xfrm>
            <a:off x="8980289" y="5134570"/>
            <a:ext cx="303609"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80" name="Google Shape;380;p12"/>
          <p:cNvSpPr/>
          <p:nvPr/>
        </p:nvSpPr>
        <p:spPr>
          <a:xfrm>
            <a:off x="9149953" y="4688086"/>
            <a:ext cx="303609"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81" name="Google Shape;381;p12"/>
          <p:cNvSpPr/>
          <p:nvPr/>
        </p:nvSpPr>
        <p:spPr>
          <a:xfrm>
            <a:off x="9239250" y="4777383"/>
            <a:ext cx="303609"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82" name="Google Shape;382;p12"/>
          <p:cNvSpPr/>
          <p:nvPr/>
        </p:nvSpPr>
        <p:spPr>
          <a:xfrm>
            <a:off x="9328547" y="4866680"/>
            <a:ext cx="303609"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83" name="Google Shape;383;p12"/>
          <p:cNvSpPr/>
          <p:nvPr/>
        </p:nvSpPr>
        <p:spPr>
          <a:xfrm>
            <a:off x="9417844" y="4955977"/>
            <a:ext cx="303609"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84" name="Google Shape;384;p12"/>
          <p:cNvSpPr/>
          <p:nvPr/>
        </p:nvSpPr>
        <p:spPr>
          <a:xfrm>
            <a:off x="9507141" y="5045274"/>
            <a:ext cx="303609"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sp>
        <p:nvSpPr>
          <p:cNvPr id="385" name="Google Shape;385;p12"/>
          <p:cNvSpPr/>
          <p:nvPr/>
        </p:nvSpPr>
        <p:spPr>
          <a:xfrm>
            <a:off x="9596438" y="5134570"/>
            <a:ext cx="303609" cy="39290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66">
              <a:solidFill>
                <a:schemeClr val="tx1"/>
              </a:solidFill>
              <a:latin typeface="Lustria"/>
              <a:ea typeface="Lustria"/>
              <a:cs typeface="Lustria"/>
              <a:sym typeface="Lustria"/>
            </a:endParaRPr>
          </a:p>
        </p:txBody>
      </p:sp>
      <p:pic>
        <p:nvPicPr>
          <p:cNvPr id="95" name="Picture 94" descr="A picture containing text&#10;&#10;Description automatically generated">
            <a:extLst>
              <a:ext uri="{FF2B5EF4-FFF2-40B4-BE49-F238E27FC236}">
                <a16:creationId xmlns:a16="http://schemas.microsoft.com/office/drawing/2014/main" id="{3ACD97D5-2128-CB47-843E-DBEDC00762A2}"/>
              </a:ext>
            </a:extLst>
          </p:cNvPr>
          <p:cNvPicPr>
            <a:picLocks noChangeAspect="1"/>
          </p:cNvPicPr>
          <p:nvPr/>
        </p:nvPicPr>
        <p:blipFill>
          <a:blip r:embed="rId7"/>
          <a:stretch>
            <a:fillRect/>
          </a:stretch>
        </p:blipFill>
        <p:spPr>
          <a:xfrm>
            <a:off x="11214233" y="6355903"/>
            <a:ext cx="977767" cy="50209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7" name="Google Shape;133;p28">
            <a:extLst>
              <a:ext uri="{FF2B5EF4-FFF2-40B4-BE49-F238E27FC236}">
                <a16:creationId xmlns:a16="http://schemas.microsoft.com/office/drawing/2014/main" id="{726F6551-4C50-1E4F-9BB4-D27EB748EAD9}"/>
              </a:ext>
            </a:extLst>
          </p:cNvPr>
          <p:cNvSpPr txBox="1">
            <a:spLocks/>
          </p:cNvSpPr>
          <p:nvPr/>
        </p:nvSpPr>
        <p:spPr>
          <a:xfrm>
            <a:off x="614600" y="565933"/>
            <a:ext cx="10962800" cy="102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L="0" marR="0" lvl="0" indent="0" algn="l" defTabSz="1219170" rtl="0" eaLnBrk="1" fontAlgn="auto" latinLnBrk="0" hangingPunct="1">
              <a:lnSpc>
                <a:spcPct val="100000"/>
              </a:lnSpc>
              <a:spcBef>
                <a:spcPts val="0"/>
              </a:spcBef>
              <a:spcAft>
                <a:spcPts val="0"/>
              </a:spcAft>
              <a:buClr>
                <a:srgbClr val="FFFFFF"/>
              </a:buClr>
              <a:buSzPts val="3200"/>
              <a:buFont typeface="Roboto"/>
              <a:buNone/>
              <a:tabLst/>
              <a:defRPr/>
            </a:pPr>
            <a:r>
              <a:rPr kumimoji="0" lang="en-US" sz="3200" b="0" i="0" u="none" strike="noStrike" kern="0" cap="none" spc="0" normalizeH="0" baseline="0" noProof="0" dirty="0">
                <a:ln>
                  <a:noFill/>
                </a:ln>
                <a:solidFill>
                  <a:srgbClr val="060335"/>
                </a:solidFill>
                <a:effectLst/>
                <a:uLnTx/>
                <a:uFillTx/>
                <a:latin typeface="Poppins Medium"/>
                <a:ea typeface="Poppins Medium"/>
                <a:cs typeface="Poppins Medium"/>
                <a:sym typeface="Poppins Medium"/>
              </a:rPr>
              <a:t>What will we cover today?</a:t>
            </a:r>
          </a:p>
        </p:txBody>
      </p:sp>
      <p:pic>
        <p:nvPicPr>
          <p:cNvPr id="3" name="Picture 2" descr="A picture containing text&#10;&#10;Description automatically generated">
            <a:extLst>
              <a:ext uri="{FF2B5EF4-FFF2-40B4-BE49-F238E27FC236}">
                <a16:creationId xmlns:a16="http://schemas.microsoft.com/office/drawing/2014/main" id="{28B55A9A-4810-8148-B4B8-4B449E973B80}"/>
              </a:ext>
            </a:extLst>
          </p:cNvPr>
          <p:cNvPicPr>
            <a:picLocks noChangeAspect="1"/>
          </p:cNvPicPr>
          <p:nvPr/>
        </p:nvPicPr>
        <p:blipFill>
          <a:blip r:embed="rId3"/>
          <a:stretch>
            <a:fillRect/>
          </a:stretch>
        </p:blipFill>
        <p:spPr>
          <a:xfrm>
            <a:off x="11214100" y="6318003"/>
            <a:ext cx="977767" cy="502097"/>
          </a:xfrm>
          <a:prstGeom prst="rect">
            <a:avLst/>
          </a:prstGeom>
        </p:spPr>
      </p:pic>
      <p:sp>
        <p:nvSpPr>
          <p:cNvPr id="6" name="TextBox 5">
            <a:extLst>
              <a:ext uri="{FF2B5EF4-FFF2-40B4-BE49-F238E27FC236}">
                <a16:creationId xmlns:a16="http://schemas.microsoft.com/office/drawing/2014/main" id="{3BEEB057-744C-8D4C-896F-72D21BEAC5B6}"/>
              </a:ext>
            </a:extLst>
          </p:cNvPr>
          <p:cNvSpPr txBox="1"/>
          <p:nvPr/>
        </p:nvSpPr>
        <p:spPr>
          <a:xfrm>
            <a:off x="927100" y="2184400"/>
            <a:ext cx="8981946" cy="4524315"/>
          </a:xfrm>
          <a:prstGeom prst="rect">
            <a:avLst/>
          </a:prstGeom>
          <a:noFill/>
        </p:spPr>
        <p:txBody>
          <a:bodyPr wrap="none" rtlCol="0">
            <a:spAutoFit/>
          </a:bodyPr>
          <a:lstStyle/>
          <a:p>
            <a:r>
              <a:rPr lang="en-US" sz="3600" dirty="0">
                <a:solidFill>
                  <a:schemeClr val="tx1"/>
                </a:solidFill>
              </a:rPr>
              <a:t>What is automation?</a:t>
            </a:r>
          </a:p>
          <a:p>
            <a:r>
              <a:rPr lang="en-US" sz="3600" dirty="0">
                <a:solidFill>
                  <a:schemeClr val="tx1"/>
                </a:solidFill>
              </a:rPr>
              <a:t>Why automation </a:t>
            </a:r>
            <a:r>
              <a:rPr lang="mr-IN" sz="3600" dirty="0">
                <a:solidFill>
                  <a:schemeClr val="tx1"/>
                </a:solidFill>
              </a:rPr>
              <a:t>–</a:t>
            </a:r>
            <a:r>
              <a:rPr lang="en-US" sz="3600" dirty="0">
                <a:solidFill>
                  <a:schemeClr val="tx1"/>
                </a:solidFill>
              </a:rPr>
              <a:t> Why do we automate?</a:t>
            </a:r>
          </a:p>
          <a:p>
            <a:r>
              <a:rPr lang="en-US" sz="3600" dirty="0">
                <a:solidFill>
                  <a:schemeClr val="tx1"/>
                </a:solidFill>
              </a:rPr>
              <a:t>What is Selenium?</a:t>
            </a:r>
          </a:p>
          <a:p>
            <a:r>
              <a:rPr lang="en-US" sz="3600" dirty="0">
                <a:solidFill>
                  <a:schemeClr val="tx1"/>
                </a:solidFill>
              </a:rPr>
              <a:t>Why do we use Selenium?</a:t>
            </a:r>
          </a:p>
          <a:p>
            <a:r>
              <a:rPr lang="en-US" sz="3600" dirty="0">
                <a:solidFill>
                  <a:schemeClr val="tx1"/>
                </a:solidFill>
              </a:rPr>
              <a:t>How Selenium works?</a:t>
            </a:r>
          </a:p>
          <a:p>
            <a:r>
              <a:rPr lang="en-US" sz="3600" dirty="0">
                <a:solidFill>
                  <a:schemeClr val="tx1"/>
                </a:solidFill>
              </a:rPr>
              <a:t>Create project  and add Selenium</a:t>
            </a:r>
          </a:p>
          <a:p>
            <a:r>
              <a:rPr lang="en-US" sz="3600" dirty="0">
                <a:solidFill>
                  <a:schemeClr val="tx1"/>
                </a:solidFill>
              </a:rPr>
              <a:t>Do some basic navigations using Selenium</a:t>
            </a:r>
          </a:p>
          <a:p>
            <a:endParaRPr lang="en-US" sz="3600"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Execution</a:t>
            </a:r>
          </a:p>
        </p:txBody>
      </p:sp>
      <p:sp>
        <p:nvSpPr>
          <p:cNvPr id="3" name="Content Placeholder 2"/>
          <p:cNvSpPr>
            <a:spLocks noGrp="1"/>
          </p:cNvSpPr>
          <p:nvPr>
            <p:ph idx="1"/>
          </p:nvPr>
        </p:nvSpPr>
        <p:spPr>
          <a:xfrm>
            <a:off x="838200" y="1825625"/>
            <a:ext cx="5791200" cy="4351338"/>
          </a:xfrm>
        </p:spPr>
        <p:txBody>
          <a:bodyPr/>
          <a:lstStyle/>
          <a:p>
            <a:r>
              <a:rPr lang="en-US" dirty="0"/>
              <a:t>You are able to create different virtual machines and run parallel executions to shorten the testing duration.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8420" y="1010652"/>
            <a:ext cx="2974420" cy="28695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3259" y="3946199"/>
            <a:ext cx="5791200" cy="225998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2567AA28-21D3-EB40-B610-89321957C563}"/>
              </a:ext>
            </a:extLst>
          </p:cNvPr>
          <p:cNvPicPr>
            <a:picLocks noChangeAspect="1"/>
          </p:cNvPicPr>
          <p:nvPr/>
        </p:nvPicPr>
        <p:blipFill>
          <a:blip r:embed="rId4"/>
          <a:stretch>
            <a:fillRect/>
          </a:stretch>
        </p:blipFill>
        <p:spPr>
          <a:xfrm>
            <a:off x="11214233" y="6355903"/>
            <a:ext cx="977767" cy="502097"/>
          </a:xfrm>
          <a:prstGeom prst="rect">
            <a:avLst/>
          </a:prstGeom>
        </p:spPr>
      </p:pic>
    </p:spTree>
    <p:extLst>
      <p:ext uri="{BB962C8B-B14F-4D97-AF65-F5344CB8AC3E}">
        <p14:creationId xmlns:p14="http://schemas.microsoft.com/office/powerpoint/2010/main" val="115546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6"/>
            <a:ext cx="10628779" cy="913140"/>
          </a:xfrm>
        </p:spPr>
        <p:txBody>
          <a:bodyPr/>
          <a:lstStyle/>
          <a:p>
            <a:r>
              <a:rPr lang="en-US"/>
              <a:t>Parallel testing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3750" y="2350294"/>
            <a:ext cx="5524500" cy="33020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6321" y="2699567"/>
            <a:ext cx="1447800" cy="1930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422" y="1278265"/>
            <a:ext cx="2832100" cy="49657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29A723EF-FBDD-F947-80F8-DCF1C96A18AA}"/>
              </a:ext>
            </a:extLst>
          </p:cNvPr>
          <p:cNvPicPr>
            <a:picLocks noChangeAspect="1"/>
          </p:cNvPicPr>
          <p:nvPr/>
        </p:nvPicPr>
        <p:blipFill>
          <a:blip r:embed="rId5"/>
          <a:stretch>
            <a:fillRect/>
          </a:stretch>
        </p:blipFill>
        <p:spPr>
          <a:xfrm>
            <a:off x="11214233" y="6355903"/>
            <a:ext cx="977767" cy="502097"/>
          </a:xfrm>
          <a:prstGeom prst="rect">
            <a:avLst/>
          </a:prstGeom>
        </p:spPr>
      </p:pic>
    </p:spTree>
    <p:extLst>
      <p:ext uri="{BB962C8B-B14F-4D97-AF65-F5344CB8AC3E}">
        <p14:creationId xmlns:p14="http://schemas.microsoft.com/office/powerpoint/2010/main" val="123122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3"/>
            <a:ext cx="10515600" cy="441699"/>
          </a:xfrm>
        </p:spPr>
        <p:txBody>
          <a:bodyPr>
            <a:normAutofit fontScale="90000"/>
          </a:bodyPr>
          <a:lstStyle/>
          <a:p>
            <a:pPr algn="ctr"/>
            <a:r>
              <a:rPr lang="en-US" dirty="0"/>
              <a:t>Automation process</a:t>
            </a:r>
          </a:p>
        </p:txBody>
      </p:sp>
      <p:sp>
        <p:nvSpPr>
          <p:cNvPr id="3" name="Content Placeholder 2"/>
          <p:cNvSpPr>
            <a:spLocks noGrp="1"/>
          </p:cNvSpPr>
          <p:nvPr>
            <p:ph idx="1"/>
          </p:nvPr>
        </p:nvSpPr>
        <p:spPr>
          <a:xfrm>
            <a:off x="838199" y="655731"/>
            <a:ext cx="10860741" cy="5960222"/>
          </a:xfrm>
        </p:spPr>
        <p:txBody>
          <a:bodyPr>
            <a:normAutofit/>
          </a:bodyPr>
          <a:lstStyle/>
          <a:p>
            <a:pPr marL="514350" indent="-514350">
              <a:buFont typeface="+mj-lt"/>
              <a:buAutoNum type="arabicPeriod"/>
            </a:pPr>
            <a:r>
              <a:rPr lang="en-US" dirty="0"/>
              <a:t>Test tool selection</a:t>
            </a:r>
          </a:p>
          <a:p>
            <a:pPr lvl="1"/>
            <a:r>
              <a:rPr lang="en-US" dirty="0"/>
              <a:t>Test tool selection largely depends on the technology the </a:t>
            </a:r>
            <a:r>
              <a:rPr lang="en-US" u="sng" dirty="0"/>
              <a:t>Application Under Test</a:t>
            </a:r>
            <a:r>
              <a:rPr lang="en-US" dirty="0"/>
              <a:t> is built on.</a:t>
            </a:r>
          </a:p>
          <a:p>
            <a:pPr lvl="1"/>
            <a:r>
              <a:rPr lang="en-US" dirty="0"/>
              <a:t>Application Under Test (AUT): The application you are working on to test.</a:t>
            </a:r>
          </a:p>
          <a:p>
            <a:pPr marL="514350" indent="-514350">
              <a:buFont typeface="+mj-lt"/>
              <a:buAutoNum type="arabicPeriod"/>
            </a:pPr>
            <a:r>
              <a:rPr lang="en-US" dirty="0"/>
              <a:t>Define the scope of automation.</a:t>
            </a:r>
          </a:p>
          <a:p>
            <a:pPr lvl="1"/>
            <a:r>
              <a:rPr lang="en-US" dirty="0"/>
              <a:t>Scope of automation is the area of your application (AUT), which will be automated.</a:t>
            </a:r>
          </a:p>
          <a:p>
            <a:pPr marL="514350" indent="-514350">
              <a:buFont typeface="+mj-lt"/>
              <a:buAutoNum type="arabicPeriod"/>
            </a:pPr>
            <a:r>
              <a:rPr lang="en-US" dirty="0"/>
              <a:t>Planning, design, and development.</a:t>
            </a:r>
          </a:p>
          <a:p>
            <a:pPr lvl="1"/>
            <a:r>
              <a:rPr lang="en-US" dirty="0"/>
              <a:t>During this phase, you create automation strategy &amp; plan.</a:t>
            </a:r>
          </a:p>
          <a:p>
            <a:pPr lvl="1"/>
            <a:r>
              <a:rPr lang="en-US" dirty="0"/>
              <a:t>What type of tool should be used, </a:t>
            </a:r>
          </a:p>
          <a:p>
            <a:pPr lvl="1"/>
            <a:r>
              <a:rPr lang="en-US" dirty="0"/>
              <a:t>What kind of framework should be used</a:t>
            </a:r>
          </a:p>
          <a:p>
            <a:pPr lvl="1"/>
            <a:r>
              <a:rPr lang="en-US" dirty="0"/>
              <a:t>To what extend we are planning to automate</a:t>
            </a:r>
          </a:p>
          <a:p>
            <a:pPr marL="457200" lvl="1" indent="0">
              <a:buNone/>
            </a:pPr>
            <a:endParaRPr lang="en-US" dirty="0"/>
          </a:p>
        </p:txBody>
      </p:sp>
      <p:pic>
        <p:nvPicPr>
          <p:cNvPr id="5" name="Picture 4" descr="A picture containing text&#10;&#10;Description automatically generated">
            <a:extLst>
              <a:ext uri="{FF2B5EF4-FFF2-40B4-BE49-F238E27FC236}">
                <a16:creationId xmlns:a16="http://schemas.microsoft.com/office/drawing/2014/main" id="{6D928864-5B55-2A43-9872-0E822794A207}"/>
              </a:ext>
            </a:extLst>
          </p:cNvPr>
          <p:cNvPicPr>
            <a:picLocks noChangeAspect="1"/>
          </p:cNvPicPr>
          <p:nvPr/>
        </p:nvPicPr>
        <p:blipFill>
          <a:blip r:embed="rId2"/>
          <a:stretch>
            <a:fillRect/>
          </a:stretch>
        </p:blipFill>
        <p:spPr>
          <a:xfrm>
            <a:off x="11210056" y="6355903"/>
            <a:ext cx="977767" cy="502097"/>
          </a:xfrm>
          <a:prstGeom prst="rect">
            <a:avLst/>
          </a:prstGeom>
        </p:spPr>
      </p:pic>
    </p:spTree>
    <p:extLst>
      <p:ext uri="{BB962C8B-B14F-4D97-AF65-F5344CB8AC3E}">
        <p14:creationId xmlns:p14="http://schemas.microsoft.com/office/powerpoint/2010/main" val="323667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86990"/>
            <a:ext cx="10515600" cy="4351338"/>
          </a:xfrm>
        </p:spPr>
        <p:txBody>
          <a:bodyPr/>
          <a:lstStyle/>
          <a:p>
            <a:r>
              <a:rPr lang="en-US" dirty="0"/>
              <a:t>4. Test Execution</a:t>
            </a:r>
          </a:p>
          <a:p>
            <a:pPr lvl="1"/>
            <a:r>
              <a:rPr lang="en-US" dirty="0"/>
              <a:t>Automation scripts are executed during this phase.</a:t>
            </a:r>
          </a:p>
          <a:p>
            <a:r>
              <a:rPr lang="en-US" dirty="0"/>
              <a:t>5. Maintenance</a:t>
            </a:r>
          </a:p>
          <a:p>
            <a:pPr lvl="1"/>
            <a:r>
              <a:rPr lang="en-US" dirty="0"/>
              <a:t>As new functionalities are added to the Application, automation scripts needs to be added, reviewed, and maintained for each release cycle.</a:t>
            </a:r>
          </a:p>
          <a:p>
            <a:pPr lvl="1"/>
            <a:r>
              <a:rPr lang="en-US" dirty="0"/>
              <a:t>Maintenance becomes necessary to improve effectiveness of Automation Scripts.</a:t>
            </a:r>
          </a:p>
          <a:p>
            <a:endParaRPr lang="en-US" dirty="0"/>
          </a:p>
          <a:p>
            <a:endParaRPr lang="en-US" dirty="0"/>
          </a:p>
        </p:txBody>
      </p:sp>
      <p:pic>
        <p:nvPicPr>
          <p:cNvPr id="5" name="Picture 4" descr="A picture containing text&#10;&#10;Description automatically generated">
            <a:extLst>
              <a:ext uri="{FF2B5EF4-FFF2-40B4-BE49-F238E27FC236}">
                <a16:creationId xmlns:a16="http://schemas.microsoft.com/office/drawing/2014/main" id="{26B36699-2985-2E46-B791-2AA949EFE27C}"/>
              </a:ext>
            </a:extLst>
          </p:cNvPr>
          <p:cNvPicPr>
            <a:picLocks noChangeAspect="1"/>
          </p:cNvPicPr>
          <p:nvPr/>
        </p:nvPicPr>
        <p:blipFill>
          <a:blip r:embed="rId2"/>
          <a:stretch>
            <a:fillRect/>
          </a:stretch>
        </p:blipFill>
        <p:spPr>
          <a:xfrm>
            <a:off x="11214233" y="6355903"/>
            <a:ext cx="977767" cy="502097"/>
          </a:xfrm>
          <a:prstGeom prst="rect">
            <a:avLst/>
          </a:prstGeom>
        </p:spPr>
      </p:pic>
    </p:spTree>
    <p:extLst>
      <p:ext uri="{BB962C8B-B14F-4D97-AF65-F5344CB8AC3E}">
        <p14:creationId xmlns:p14="http://schemas.microsoft.com/office/powerpoint/2010/main" val="52210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Tools</a:t>
            </a:r>
          </a:p>
        </p:txBody>
      </p:sp>
      <p:sp>
        <p:nvSpPr>
          <p:cNvPr id="3" name="Content Placeholder 2"/>
          <p:cNvSpPr>
            <a:spLocks noGrp="1"/>
          </p:cNvSpPr>
          <p:nvPr>
            <p:ph idx="1"/>
          </p:nvPr>
        </p:nvSpPr>
        <p:spPr/>
        <p:txBody>
          <a:bodyPr/>
          <a:lstStyle/>
          <a:p>
            <a:r>
              <a:rPr lang="en-US" dirty="0"/>
              <a:t>UFT : Formerly known as QTP. It was the market leader. Costly.</a:t>
            </a:r>
          </a:p>
          <a:p>
            <a:r>
              <a:rPr lang="en-US" dirty="0"/>
              <a:t>Rational Robot : It is an IBM tool used to automate tests. Costly.</a:t>
            </a:r>
          </a:p>
          <a:p>
            <a:r>
              <a:rPr lang="en-US" dirty="0" err="1"/>
              <a:t>Worksoft</a:t>
            </a:r>
            <a:r>
              <a:rPr lang="mr-IN" dirty="0"/>
              <a:t>…</a:t>
            </a:r>
            <a:endParaRPr lang="en-US" dirty="0"/>
          </a:p>
          <a:p>
            <a:r>
              <a:rPr lang="en-US" dirty="0" err="1"/>
              <a:t>TestComplete</a:t>
            </a:r>
            <a:r>
              <a:rPr lang="mr-IN" dirty="0"/>
              <a:t>…</a:t>
            </a:r>
            <a:endParaRPr lang="en-US" dirty="0"/>
          </a:p>
          <a:p>
            <a:r>
              <a:rPr lang="en-US" dirty="0"/>
              <a:t>Protractor</a:t>
            </a:r>
            <a:r>
              <a:rPr lang="mr-IN" dirty="0"/>
              <a:t>…</a:t>
            </a:r>
            <a:endParaRPr lang="en-US" dirty="0"/>
          </a:p>
          <a:p>
            <a:r>
              <a:rPr lang="en-US" dirty="0" err="1"/>
              <a:t>Watir</a:t>
            </a:r>
            <a:r>
              <a:rPr lang="mr-IN" dirty="0"/>
              <a:t>…</a:t>
            </a:r>
            <a:endParaRPr lang="en-US" dirty="0"/>
          </a:p>
          <a:p>
            <a:r>
              <a:rPr lang="en-US" dirty="0"/>
              <a:t>Selenium : It is an open source </a:t>
            </a:r>
            <a:r>
              <a:rPr lang="en-US" dirty="0" err="1"/>
              <a:t>WebApp</a:t>
            </a:r>
            <a:r>
              <a:rPr lang="en-US" dirty="0"/>
              <a:t> Automation Tool. </a:t>
            </a:r>
          </a:p>
        </p:txBody>
      </p:sp>
      <p:pic>
        <p:nvPicPr>
          <p:cNvPr id="5" name="Picture 4" descr="A picture containing text&#10;&#10;Description automatically generated">
            <a:extLst>
              <a:ext uri="{FF2B5EF4-FFF2-40B4-BE49-F238E27FC236}">
                <a16:creationId xmlns:a16="http://schemas.microsoft.com/office/drawing/2014/main" id="{CD70C617-3970-764B-A1CB-B3272095DA5C}"/>
              </a:ext>
            </a:extLst>
          </p:cNvPr>
          <p:cNvPicPr>
            <a:picLocks noChangeAspect="1"/>
          </p:cNvPicPr>
          <p:nvPr/>
        </p:nvPicPr>
        <p:blipFill>
          <a:blip r:embed="rId2"/>
          <a:stretch>
            <a:fillRect/>
          </a:stretch>
        </p:blipFill>
        <p:spPr>
          <a:xfrm>
            <a:off x="11214233" y="6355903"/>
            <a:ext cx="977767" cy="502097"/>
          </a:xfrm>
          <a:prstGeom prst="rect">
            <a:avLst/>
          </a:prstGeom>
        </p:spPr>
      </p:pic>
    </p:spTree>
    <p:extLst>
      <p:ext uri="{BB962C8B-B14F-4D97-AF65-F5344CB8AC3E}">
        <p14:creationId xmlns:p14="http://schemas.microsoft.com/office/powerpoint/2010/main" val="210051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1" nodeType="clickEffect">
                                  <p:stCondLst>
                                    <p:cond delay="0"/>
                                  </p:stCondLst>
                                  <p:childTnLst>
                                    <p:set>
                                      <p:cBhvr>
                                        <p:cTn id="41" dur="1" fill="hold">
                                          <p:stCondLst>
                                            <p:cond delay="0"/>
                                          </p:stCondLst>
                                        </p:cTn>
                                        <p:tgtEl>
                                          <p:spTgt spid="3">
                                            <p:txEl>
                                              <p:pRg st="0" end="0"/>
                                            </p:txEl>
                                          </p:spTgt>
                                        </p:tgtEl>
                                        <p:attrNameLst>
                                          <p:attrName>style.visibility</p:attrName>
                                        </p:attrNameLst>
                                      </p:cBhvr>
                                      <p:to>
                                        <p:strVal val="visible"/>
                                      </p:to>
                                    </p:set>
                                    <p:animEffect transition="in" filter="dissolve">
                                      <p:cBhvr>
                                        <p:cTn id="42" dur="500"/>
                                        <p:tgtEl>
                                          <p:spTgt spid="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1" nodeType="click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animEffect transition="in" filter="dissolve">
                                      <p:cBhvr>
                                        <p:cTn id="47" dur="500"/>
                                        <p:tgtEl>
                                          <p:spTgt spid="3">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1" nodeType="clickEffect">
                                  <p:stCondLst>
                                    <p:cond delay="0"/>
                                  </p:stCondLst>
                                  <p:childTnLst>
                                    <p:set>
                                      <p:cBhvr>
                                        <p:cTn id="51" dur="1" fill="hold">
                                          <p:stCondLst>
                                            <p:cond delay="0"/>
                                          </p:stCondLst>
                                        </p:cTn>
                                        <p:tgtEl>
                                          <p:spTgt spid="3">
                                            <p:txEl>
                                              <p:pRg st="2" end="2"/>
                                            </p:txEl>
                                          </p:spTgt>
                                        </p:tgtEl>
                                        <p:attrNameLst>
                                          <p:attrName>style.visibility</p:attrName>
                                        </p:attrNameLst>
                                      </p:cBhvr>
                                      <p:to>
                                        <p:strVal val="visible"/>
                                      </p:to>
                                    </p:set>
                                    <p:animEffect transition="in" filter="dissolve">
                                      <p:cBhvr>
                                        <p:cTn id="52" dur="500"/>
                                        <p:tgtEl>
                                          <p:spTgt spid="3">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1" nodeType="click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animEffect transition="in" filter="dissolve">
                                      <p:cBhvr>
                                        <p:cTn id="57" dur="500"/>
                                        <p:tgtEl>
                                          <p:spTgt spid="3">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1" nodeType="clickEffect">
                                  <p:stCondLst>
                                    <p:cond delay="0"/>
                                  </p:stCondLst>
                                  <p:childTnLst>
                                    <p:set>
                                      <p:cBhvr>
                                        <p:cTn id="61" dur="1" fill="hold">
                                          <p:stCondLst>
                                            <p:cond delay="0"/>
                                          </p:stCondLst>
                                        </p:cTn>
                                        <p:tgtEl>
                                          <p:spTgt spid="3">
                                            <p:txEl>
                                              <p:pRg st="4" end="4"/>
                                            </p:txEl>
                                          </p:spTgt>
                                        </p:tgtEl>
                                        <p:attrNameLst>
                                          <p:attrName>style.visibility</p:attrName>
                                        </p:attrNameLst>
                                      </p:cBhvr>
                                      <p:to>
                                        <p:strVal val="visible"/>
                                      </p:to>
                                    </p:set>
                                    <p:animEffect transition="in" filter="dissolve">
                                      <p:cBhvr>
                                        <p:cTn id="62" dur="500"/>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1" nodeType="clickEffect">
                                  <p:stCondLst>
                                    <p:cond delay="0"/>
                                  </p:stCondLst>
                                  <p:childTnLst>
                                    <p:set>
                                      <p:cBhvr>
                                        <p:cTn id="66" dur="1" fill="hold">
                                          <p:stCondLst>
                                            <p:cond delay="0"/>
                                          </p:stCondLst>
                                        </p:cTn>
                                        <p:tgtEl>
                                          <p:spTgt spid="3">
                                            <p:txEl>
                                              <p:pRg st="5" end="5"/>
                                            </p:txEl>
                                          </p:spTgt>
                                        </p:tgtEl>
                                        <p:attrNameLst>
                                          <p:attrName>style.visibility</p:attrName>
                                        </p:attrNameLst>
                                      </p:cBhvr>
                                      <p:to>
                                        <p:strVal val="visible"/>
                                      </p:to>
                                    </p:set>
                                    <p:animEffect transition="in" filter="dissolve">
                                      <p:cBhvr>
                                        <p:cTn id="67" dur="500"/>
                                        <p:tgtEl>
                                          <p:spTgt spid="3">
                                            <p:txEl>
                                              <p:pRg st="5" end="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1" nodeType="clickEffect">
                                  <p:stCondLst>
                                    <p:cond delay="0"/>
                                  </p:stCondLst>
                                  <p:childTnLst>
                                    <p:set>
                                      <p:cBhvr>
                                        <p:cTn id="71" dur="1" fill="hold">
                                          <p:stCondLst>
                                            <p:cond delay="0"/>
                                          </p:stCondLst>
                                        </p:cTn>
                                        <p:tgtEl>
                                          <p:spTgt spid="3">
                                            <p:txEl>
                                              <p:pRg st="6" end="6"/>
                                            </p:txEl>
                                          </p:spTgt>
                                        </p:tgtEl>
                                        <p:attrNameLst>
                                          <p:attrName>style.visibility</p:attrName>
                                        </p:attrNameLst>
                                      </p:cBhvr>
                                      <p:to>
                                        <p:strVal val="visible"/>
                                      </p:to>
                                    </p:set>
                                    <p:animEffect transition="in" filter="dissolve">
                                      <p:cBhvr>
                                        <p:cTn id="7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13"/>
          <p:cNvSpPr txBox="1">
            <a:spLocks noGrp="1"/>
          </p:cNvSpPr>
          <p:nvPr>
            <p:ph type="ctrTitle"/>
          </p:nvPr>
        </p:nvSpPr>
        <p:spPr>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ctr" rtl="0">
              <a:spcBef>
                <a:spcPts val="0"/>
              </a:spcBef>
              <a:spcAft>
                <a:spcPts val="0"/>
              </a:spcAft>
              <a:buClr>
                <a:schemeClr val="lt2"/>
              </a:buClr>
              <a:buSzPts val="5400"/>
              <a:buFont typeface="Lustria"/>
              <a:buNone/>
            </a:pPr>
            <a:endParaRPr/>
          </a:p>
        </p:txBody>
      </p:sp>
      <p:pic>
        <p:nvPicPr>
          <p:cNvPr id="392" name="Google Shape;392;p13"/>
          <p:cNvPicPr preferRelativeResize="0"/>
          <p:nvPr/>
        </p:nvPicPr>
        <p:blipFill rotWithShape="1">
          <a:blip r:embed="rId3">
            <a:alphaModFix/>
          </a:blip>
          <a:srcRect/>
          <a:stretch/>
        </p:blipFill>
        <p:spPr>
          <a:xfrm>
            <a:off x="0" y="679823"/>
            <a:ext cx="12192000" cy="5498353"/>
          </a:xfrm>
          <a:prstGeom prst="rect">
            <a:avLst/>
          </a:prstGeom>
          <a:noFill/>
          <a:ln>
            <a:noFill/>
          </a:ln>
        </p:spPr>
      </p:pic>
      <p:pic>
        <p:nvPicPr>
          <p:cNvPr id="5" name="Picture 4" descr="A picture containing text&#10;&#10;Description automatically generated">
            <a:extLst>
              <a:ext uri="{FF2B5EF4-FFF2-40B4-BE49-F238E27FC236}">
                <a16:creationId xmlns:a16="http://schemas.microsoft.com/office/drawing/2014/main" id="{2B1D2548-8179-C449-A48C-1E0C3C9F8963}"/>
              </a:ext>
            </a:extLst>
          </p:cNvPr>
          <p:cNvPicPr>
            <a:picLocks noChangeAspect="1"/>
          </p:cNvPicPr>
          <p:nvPr/>
        </p:nvPicPr>
        <p:blipFill>
          <a:blip r:embed="rId4"/>
          <a:stretch>
            <a:fillRect/>
          </a:stretch>
        </p:blipFill>
        <p:spPr>
          <a:xfrm>
            <a:off x="11214233" y="6355903"/>
            <a:ext cx="977767" cy="50209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will learn more than Selenium!</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21332"/>
            <a:ext cx="10515600" cy="3559923"/>
          </a:xfrm>
          <a:prstGeom prst="rect">
            <a:avLst/>
          </a:prstGeom>
          <a:noFill/>
          <a:ln>
            <a:noFill/>
          </a:ln>
          <a:effectLst>
            <a:outerShdw blurRad="25400">
              <a:srgbClr val="000000">
                <a:alpha val="45882"/>
              </a:srgbClr>
            </a:outerShdw>
          </a:effectLst>
        </p:spPr>
      </p:pic>
      <p:pic>
        <p:nvPicPr>
          <p:cNvPr id="6" name="Picture 5" descr="A picture containing text&#10;&#10;Description automatically generated">
            <a:extLst>
              <a:ext uri="{FF2B5EF4-FFF2-40B4-BE49-F238E27FC236}">
                <a16:creationId xmlns:a16="http://schemas.microsoft.com/office/drawing/2014/main" id="{2C74FB95-AB7F-4C41-9BD4-AE300E5B7457}"/>
              </a:ext>
            </a:extLst>
          </p:cNvPr>
          <p:cNvPicPr>
            <a:picLocks noChangeAspect="1"/>
          </p:cNvPicPr>
          <p:nvPr/>
        </p:nvPicPr>
        <p:blipFill>
          <a:blip r:embed="rId3"/>
          <a:stretch>
            <a:fillRect/>
          </a:stretch>
        </p:blipFill>
        <p:spPr>
          <a:xfrm>
            <a:off x="11214233" y="6355903"/>
            <a:ext cx="977767" cy="502097"/>
          </a:xfrm>
          <a:prstGeom prst="rect">
            <a:avLst/>
          </a:prstGeom>
        </p:spPr>
      </p:pic>
      <p:pic>
        <p:nvPicPr>
          <p:cNvPr id="7" name="Picture 6">
            <a:extLst>
              <a:ext uri="{FF2B5EF4-FFF2-40B4-BE49-F238E27FC236}">
                <a16:creationId xmlns:a16="http://schemas.microsoft.com/office/drawing/2014/main" id="{AE4BC931-4520-AA42-9FAC-2EDDA619DC46}"/>
              </a:ext>
            </a:extLst>
          </p:cNvPr>
          <p:cNvPicPr>
            <a:picLocks noChangeAspect="1"/>
          </p:cNvPicPr>
          <p:nvPr/>
        </p:nvPicPr>
        <p:blipFill>
          <a:blip r:embed="rId4"/>
          <a:stretch>
            <a:fillRect/>
          </a:stretch>
        </p:blipFill>
        <p:spPr>
          <a:xfrm>
            <a:off x="6909238" y="3620813"/>
            <a:ext cx="1905000" cy="1066800"/>
          </a:xfrm>
          <a:prstGeom prst="rect">
            <a:avLst/>
          </a:prstGeom>
        </p:spPr>
      </p:pic>
    </p:spTree>
    <p:extLst>
      <p:ext uri="{BB962C8B-B14F-4D97-AF65-F5344CB8AC3E}">
        <p14:creationId xmlns:p14="http://schemas.microsoft.com/office/powerpoint/2010/main" val="676997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choose an automation tool</a:t>
            </a:r>
          </a:p>
        </p:txBody>
      </p:sp>
      <p:sp>
        <p:nvSpPr>
          <p:cNvPr id="3" name="Content Placeholder 2"/>
          <p:cNvSpPr>
            <a:spLocks noGrp="1"/>
          </p:cNvSpPr>
          <p:nvPr>
            <p:ph idx="1"/>
          </p:nvPr>
        </p:nvSpPr>
        <p:spPr>
          <a:xfrm>
            <a:off x="838200" y="1825625"/>
            <a:ext cx="10820400" cy="4351338"/>
          </a:xfrm>
        </p:spPr>
        <p:txBody>
          <a:bodyPr/>
          <a:lstStyle/>
          <a:p>
            <a:r>
              <a:rPr lang="en-US" dirty="0"/>
              <a:t>Tool selection is one of the biggest challenges to be tackled before going for automation</a:t>
            </a:r>
          </a:p>
          <a:p>
            <a:r>
              <a:rPr lang="en-US" dirty="0"/>
              <a:t>First identify the requirements, explore various tools and its capabilities</a:t>
            </a:r>
          </a:p>
          <a:p>
            <a:r>
              <a:rPr lang="en-US" dirty="0"/>
              <a:t>Set the expectation from the tool and go for proof of concept</a:t>
            </a:r>
          </a:p>
          <a:p>
            <a:pPr lvl="1"/>
            <a:r>
              <a:rPr lang="en-US" dirty="0"/>
              <a:t>Proof of concept: Basically you create a pilot to test if it is working well or not.</a:t>
            </a:r>
          </a:p>
        </p:txBody>
      </p:sp>
      <p:pic>
        <p:nvPicPr>
          <p:cNvPr id="5" name="Picture 4" descr="A picture containing text&#10;&#10;Description automatically generated">
            <a:extLst>
              <a:ext uri="{FF2B5EF4-FFF2-40B4-BE49-F238E27FC236}">
                <a16:creationId xmlns:a16="http://schemas.microsoft.com/office/drawing/2014/main" id="{6654D6D5-0870-1F4A-BBC1-872049DEBFD9}"/>
              </a:ext>
            </a:extLst>
          </p:cNvPr>
          <p:cNvPicPr>
            <a:picLocks noChangeAspect="1"/>
          </p:cNvPicPr>
          <p:nvPr/>
        </p:nvPicPr>
        <p:blipFill>
          <a:blip r:embed="rId2"/>
          <a:stretch>
            <a:fillRect/>
          </a:stretch>
        </p:blipFill>
        <p:spPr>
          <a:xfrm>
            <a:off x="11214233" y="6355903"/>
            <a:ext cx="977767" cy="502097"/>
          </a:xfrm>
          <a:prstGeom prst="rect">
            <a:avLst/>
          </a:prstGeom>
        </p:spPr>
      </p:pic>
    </p:spTree>
    <p:extLst>
      <p:ext uri="{BB962C8B-B14F-4D97-AF65-F5344CB8AC3E}">
        <p14:creationId xmlns:p14="http://schemas.microsoft.com/office/powerpoint/2010/main" val="72701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14"/>
          <p:cNvSpPr txBox="1">
            <a:spLocks noGrp="1"/>
          </p:cNvSpPr>
          <p:nvPr>
            <p:ph type="ctrTitle"/>
          </p:nvPr>
        </p:nvSpPr>
        <p:spPr>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ctr" rtl="0">
              <a:spcBef>
                <a:spcPts val="0"/>
              </a:spcBef>
              <a:spcAft>
                <a:spcPts val="0"/>
              </a:spcAft>
              <a:buClr>
                <a:srgbClr val="FFFF00"/>
              </a:buClr>
              <a:buSzPts val="5400"/>
              <a:buFont typeface="Rockwell"/>
              <a:buNone/>
            </a:pPr>
            <a:r>
              <a:rPr lang="en-US">
                <a:solidFill>
                  <a:srgbClr val="FFFF00"/>
                </a:solidFill>
                <a:latin typeface="Rockwell"/>
                <a:ea typeface="Rockwell"/>
                <a:cs typeface="Rockwell"/>
                <a:sym typeface="Rockwell"/>
              </a:rPr>
              <a:t>SELENIUM</a:t>
            </a:r>
            <a:endParaRPr/>
          </a:p>
        </p:txBody>
      </p:sp>
      <p:pic>
        <p:nvPicPr>
          <p:cNvPr id="398" name="Google Shape;398;p14"/>
          <p:cNvPicPr preferRelativeResize="0"/>
          <p:nvPr/>
        </p:nvPicPr>
        <p:blipFill rotWithShape="1">
          <a:blip r:embed="rId3">
            <a:alphaModFix/>
          </a:blip>
          <a:srcRect/>
          <a:stretch/>
        </p:blipFill>
        <p:spPr>
          <a:xfrm>
            <a:off x="560070" y="22860"/>
            <a:ext cx="11254740" cy="6858000"/>
          </a:xfrm>
          <a:prstGeom prst="rect">
            <a:avLst/>
          </a:prstGeom>
          <a:noFill/>
          <a:ln>
            <a:noFill/>
          </a:ln>
        </p:spPr>
      </p:pic>
      <p:pic>
        <p:nvPicPr>
          <p:cNvPr id="4" name="Picture 3" descr="A picture containing text&#10;&#10;Description automatically generated">
            <a:extLst>
              <a:ext uri="{FF2B5EF4-FFF2-40B4-BE49-F238E27FC236}">
                <a16:creationId xmlns:a16="http://schemas.microsoft.com/office/drawing/2014/main" id="{98F51DAD-6757-A145-913C-579FB1201E59}"/>
              </a:ext>
            </a:extLst>
          </p:cNvPr>
          <p:cNvPicPr>
            <a:picLocks noChangeAspect="1"/>
          </p:cNvPicPr>
          <p:nvPr/>
        </p:nvPicPr>
        <p:blipFill>
          <a:blip r:embed="rId4"/>
          <a:stretch>
            <a:fillRect/>
          </a:stretch>
        </p:blipFill>
        <p:spPr>
          <a:xfrm>
            <a:off x="11214233" y="6378763"/>
            <a:ext cx="977767" cy="50209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 tool that automates browser</a:t>
            </a:r>
          </a:p>
          <a:p>
            <a:r>
              <a:rPr lang="en-US" dirty="0"/>
              <a:t>Lets us control browser using code</a:t>
            </a:r>
          </a:p>
          <a:p>
            <a:r>
              <a:rPr lang="en-US" dirty="0"/>
              <a:t>Mostly used for testing</a:t>
            </a:r>
          </a:p>
          <a:p>
            <a:r>
              <a:rPr lang="en-US" dirty="0"/>
              <a:t>It is actually just a library (classes and methods)</a:t>
            </a:r>
          </a:p>
        </p:txBody>
      </p:sp>
      <p:sp>
        <p:nvSpPr>
          <p:cNvPr id="4" name="Google Shape;409;p16"/>
          <p:cNvSpPr txBox="1">
            <a:spLocks/>
          </p:cNvSpPr>
          <p:nvPr/>
        </p:nvSpPr>
        <p:spPr>
          <a:xfrm>
            <a:off x="1375983" y="-606015"/>
            <a:ext cx="9440034" cy="1828801"/>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Lustria"/>
              <a:buNone/>
              <a:defRPr sz="4000" b="0" i="0" u="none" strike="noStrike" cap="none">
                <a:solidFill>
                  <a:schemeClr val="lt2"/>
                </a:solidFill>
                <a:latin typeface="Lustria"/>
                <a:ea typeface="Lustria"/>
                <a:cs typeface="Lustria"/>
                <a:sym typeface="Lust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pPr>
              <a:buClr>
                <a:srgbClr val="FFFF00"/>
              </a:buClr>
              <a:buSzPts val="3600"/>
              <a:buFont typeface="Rockwell"/>
              <a:buNone/>
            </a:pPr>
            <a:r>
              <a:rPr lang="en-US" sz="3600" b="1" dirty="0">
                <a:solidFill>
                  <a:schemeClr val="bg1"/>
                </a:solidFill>
                <a:latin typeface="Poppins" pitchFamily="2" charset="77"/>
                <a:ea typeface="Rockwell"/>
                <a:cs typeface="Poppins" pitchFamily="2" charset="77"/>
                <a:sym typeface="Rockwell"/>
              </a:rPr>
              <a:t>What is Selenium?</a:t>
            </a:r>
            <a:endParaRPr lang="en-US" dirty="0">
              <a:solidFill>
                <a:schemeClr val="bg1"/>
              </a:solidFill>
              <a:latin typeface="Poppins" pitchFamily="2" charset="77"/>
              <a:cs typeface="Poppins" pitchFamily="2" charset="77"/>
            </a:endParaRPr>
          </a:p>
        </p:txBody>
      </p:sp>
      <p:pic>
        <p:nvPicPr>
          <p:cNvPr id="6" name="Picture 5" descr="A picture containing text&#10;&#10;Description automatically generated">
            <a:extLst>
              <a:ext uri="{FF2B5EF4-FFF2-40B4-BE49-F238E27FC236}">
                <a16:creationId xmlns:a16="http://schemas.microsoft.com/office/drawing/2014/main" id="{0D832AC3-CED1-504E-A48C-780B3304CEDE}"/>
              </a:ext>
            </a:extLst>
          </p:cNvPr>
          <p:cNvPicPr>
            <a:picLocks noChangeAspect="1"/>
          </p:cNvPicPr>
          <p:nvPr/>
        </p:nvPicPr>
        <p:blipFill>
          <a:blip r:embed="rId2"/>
          <a:stretch>
            <a:fillRect/>
          </a:stretch>
        </p:blipFill>
        <p:spPr>
          <a:xfrm>
            <a:off x="11214233" y="6355903"/>
            <a:ext cx="977767" cy="502097"/>
          </a:xfrm>
          <a:prstGeom prst="rect">
            <a:avLst/>
          </a:prstGeom>
        </p:spPr>
      </p:pic>
    </p:spTree>
    <p:extLst>
      <p:ext uri="{BB962C8B-B14F-4D97-AF65-F5344CB8AC3E}">
        <p14:creationId xmlns:p14="http://schemas.microsoft.com/office/powerpoint/2010/main" val="50130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7" name="Google Shape;133;p28">
            <a:extLst>
              <a:ext uri="{FF2B5EF4-FFF2-40B4-BE49-F238E27FC236}">
                <a16:creationId xmlns:a16="http://schemas.microsoft.com/office/drawing/2014/main" id="{726F6551-4C50-1E4F-9BB4-D27EB748EAD9}"/>
              </a:ext>
            </a:extLst>
          </p:cNvPr>
          <p:cNvSpPr txBox="1">
            <a:spLocks/>
          </p:cNvSpPr>
          <p:nvPr/>
        </p:nvSpPr>
        <p:spPr>
          <a:xfrm>
            <a:off x="614600" y="565933"/>
            <a:ext cx="10962800" cy="102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L="0" marR="0" lvl="0" indent="0" algn="l" defTabSz="1219170" rtl="0" eaLnBrk="1" fontAlgn="auto" latinLnBrk="0" hangingPunct="1">
              <a:lnSpc>
                <a:spcPct val="100000"/>
              </a:lnSpc>
              <a:spcBef>
                <a:spcPts val="0"/>
              </a:spcBef>
              <a:spcAft>
                <a:spcPts val="0"/>
              </a:spcAft>
              <a:buClr>
                <a:srgbClr val="FFFFFF"/>
              </a:buClr>
              <a:buSzPts val="3200"/>
              <a:buFont typeface="Roboto"/>
              <a:buNone/>
              <a:tabLst/>
              <a:defRPr/>
            </a:pPr>
            <a:r>
              <a:rPr kumimoji="0" lang="en-US" sz="3200" b="0" i="0" u="none" strike="noStrike" kern="0" cap="none" spc="0" normalizeH="0" baseline="0" noProof="0" dirty="0">
                <a:ln>
                  <a:noFill/>
                </a:ln>
                <a:solidFill>
                  <a:srgbClr val="060335"/>
                </a:solidFill>
                <a:effectLst/>
                <a:uLnTx/>
                <a:uFillTx/>
                <a:latin typeface="Poppins Medium"/>
                <a:ea typeface="Poppins Medium"/>
                <a:cs typeface="Poppins Medium"/>
                <a:sym typeface="Poppins Medium"/>
              </a:rPr>
              <a:t>What is the goal of today’s class?</a:t>
            </a:r>
          </a:p>
        </p:txBody>
      </p:sp>
      <p:pic>
        <p:nvPicPr>
          <p:cNvPr id="4" name="Picture 3" descr="A picture containing text&#10;&#10;Description automatically generated">
            <a:extLst>
              <a:ext uri="{FF2B5EF4-FFF2-40B4-BE49-F238E27FC236}">
                <a16:creationId xmlns:a16="http://schemas.microsoft.com/office/drawing/2014/main" id="{185FF6DB-4BF8-0241-B796-4547CB869252}"/>
              </a:ext>
            </a:extLst>
          </p:cNvPr>
          <p:cNvPicPr>
            <a:picLocks noChangeAspect="1"/>
          </p:cNvPicPr>
          <p:nvPr/>
        </p:nvPicPr>
        <p:blipFill>
          <a:blip r:embed="rId3"/>
          <a:stretch>
            <a:fillRect/>
          </a:stretch>
        </p:blipFill>
        <p:spPr>
          <a:xfrm>
            <a:off x="11214100" y="6318003"/>
            <a:ext cx="977767" cy="502097"/>
          </a:xfrm>
          <a:prstGeom prst="rect">
            <a:avLst/>
          </a:prstGeom>
        </p:spPr>
      </p:pic>
      <p:sp>
        <p:nvSpPr>
          <p:cNvPr id="3" name="Text Placeholder 2">
            <a:extLst>
              <a:ext uri="{FF2B5EF4-FFF2-40B4-BE49-F238E27FC236}">
                <a16:creationId xmlns:a16="http://schemas.microsoft.com/office/drawing/2014/main" id="{BC02B8BC-2D57-8648-841C-3EBCC2F349AF}"/>
              </a:ext>
            </a:extLst>
          </p:cNvPr>
          <p:cNvSpPr>
            <a:spLocks noGrp="1"/>
          </p:cNvSpPr>
          <p:nvPr>
            <p:ph type="body" idx="1"/>
          </p:nvPr>
        </p:nvSpPr>
        <p:spPr>
          <a:xfrm>
            <a:off x="629200" y="1917700"/>
            <a:ext cx="10369000" cy="4254667"/>
          </a:xfrm>
        </p:spPr>
        <p:txBody>
          <a:bodyPr/>
          <a:lstStyle/>
          <a:p>
            <a:r>
              <a:rPr lang="en-US" sz="2800" dirty="0"/>
              <a:t>After today’s class you should be able to:</a:t>
            </a:r>
          </a:p>
          <a:p>
            <a:r>
              <a:rPr lang="en-US" sz="2800" dirty="0"/>
              <a:t>Understand how Selenium Works</a:t>
            </a:r>
          </a:p>
          <a:p>
            <a:r>
              <a:rPr lang="en-US" sz="2800" dirty="0"/>
              <a:t>Create projects with Selenium</a:t>
            </a:r>
          </a:p>
          <a:p>
            <a:r>
              <a:rPr lang="en-US" sz="2800" dirty="0"/>
              <a:t>Open a browser using Java &amp; Selenium</a:t>
            </a:r>
          </a:p>
          <a:p>
            <a:r>
              <a:rPr lang="en-US" sz="2800" dirty="0"/>
              <a:t>Do some basic navigations with selenium</a:t>
            </a:r>
          </a:p>
          <a:p>
            <a:pPr marL="0" indent="0">
              <a:spcBef>
                <a:spcPts val="2133"/>
              </a:spcBef>
              <a:spcAft>
                <a:spcPts val="1600"/>
              </a:spcAft>
              <a:buNone/>
            </a:pPr>
            <a:endParaRPr lang="en-US" sz="2800" dirty="0">
              <a:latin typeface="Poppins"/>
              <a:ea typeface="Poppins"/>
              <a:cs typeface="Poppins"/>
              <a:sym typeface="Poppins"/>
            </a:endParaRPr>
          </a:p>
          <a:p>
            <a:endParaRPr lang="en-US" sz="2400" dirty="0"/>
          </a:p>
        </p:txBody>
      </p:sp>
    </p:spTree>
    <p:extLst>
      <p:ext uri="{BB962C8B-B14F-4D97-AF65-F5344CB8AC3E}">
        <p14:creationId xmlns:p14="http://schemas.microsoft.com/office/powerpoint/2010/main" val="3627911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6"/>
          <p:cNvSpPr txBox="1">
            <a:spLocks noGrp="1"/>
          </p:cNvSpPr>
          <p:nvPr>
            <p:ph type="ctrTitle"/>
          </p:nvPr>
        </p:nvSpPr>
        <p:spPr>
          <a:xfrm>
            <a:off x="1375983" y="-606015"/>
            <a:ext cx="9440034" cy="1828801"/>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ctr" rtl="0">
              <a:spcBef>
                <a:spcPts val="0"/>
              </a:spcBef>
              <a:spcAft>
                <a:spcPts val="0"/>
              </a:spcAft>
              <a:buClr>
                <a:srgbClr val="FFFF00"/>
              </a:buClr>
              <a:buSzPts val="3600"/>
              <a:buFont typeface="Rockwell"/>
              <a:buNone/>
            </a:pPr>
            <a:r>
              <a:rPr lang="en-US" sz="3600" b="1" dirty="0">
                <a:latin typeface="Poppins" pitchFamily="2" charset="77"/>
                <a:ea typeface="Rockwell"/>
                <a:cs typeface="Poppins" pitchFamily="2" charset="77"/>
                <a:sym typeface="Rockwell"/>
              </a:rPr>
              <a:t>More about Selenium</a:t>
            </a:r>
            <a:r>
              <a:rPr lang="mr-IN" sz="3600" b="1" dirty="0">
                <a:latin typeface="Poppins" pitchFamily="2" charset="77"/>
                <a:ea typeface="Rockwell"/>
                <a:cs typeface="Poppins" pitchFamily="2" charset="77"/>
                <a:sym typeface="Rockwell"/>
              </a:rPr>
              <a:t>…</a:t>
            </a:r>
            <a:endParaRPr dirty="0">
              <a:latin typeface="Poppins" pitchFamily="2" charset="77"/>
              <a:cs typeface="Poppins" pitchFamily="2" charset="77"/>
            </a:endParaRPr>
          </a:p>
        </p:txBody>
      </p:sp>
      <p:sp>
        <p:nvSpPr>
          <p:cNvPr id="410" name="Google Shape;410;p16"/>
          <p:cNvSpPr txBox="1"/>
          <p:nvPr/>
        </p:nvSpPr>
        <p:spPr>
          <a:xfrm>
            <a:off x="1008668" y="1423447"/>
            <a:ext cx="9323109" cy="48013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FFFF00"/>
              </a:buClr>
              <a:buSzPts val="1800"/>
              <a:buFont typeface="Noto Sans Symbols"/>
              <a:buChar char="❖"/>
            </a:pPr>
            <a:r>
              <a:rPr lang="en-US" sz="1800" dirty="0">
                <a:solidFill>
                  <a:schemeClr val="tx1"/>
                </a:solidFill>
                <a:latin typeface="Rockwell"/>
                <a:ea typeface="Rockwell"/>
                <a:cs typeface="Rockwell"/>
                <a:sym typeface="Rockwell"/>
              </a:rPr>
              <a:t>Selenium is an open source automation testing tool</a:t>
            </a:r>
            <a:endParaRPr dirty="0">
              <a:solidFill>
                <a:schemeClr val="tx1"/>
              </a:solidFill>
            </a:endParaRPr>
          </a:p>
          <a:p>
            <a:pPr marL="285750" marR="0" lvl="0" indent="-285750" algn="l" rtl="0">
              <a:spcBef>
                <a:spcPts val="0"/>
              </a:spcBef>
              <a:spcAft>
                <a:spcPts val="0"/>
              </a:spcAft>
              <a:buClr>
                <a:srgbClr val="FFFF00"/>
              </a:buClr>
              <a:buSzPts val="1800"/>
              <a:buFont typeface="Noto Sans Symbols"/>
              <a:buChar char="❖"/>
            </a:pPr>
            <a:r>
              <a:rPr lang="en-US" sz="1800" dirty="0">
                <a:solidFill>
                  <a:schemeClr val="tx1"/>
                </a:solidFill>
                <a:latin typeface="Rockwell"/>
                <a:ea typeface="Rockwell"/>
                <a:cs typeface="Rockwell"/>
                <a:sym typeface="Rockwell"/>
              </a:rPr>
              <a:t>It is used exclusively for web based applications</a:t>
            </a:r>
            <a:endParaRPr dirty="0">
              <a:solidFill>
                <a:schemeClr val="tx1"/>
              </a:solidFill>
            </a:endParaRPr>
          </a:p>
          <a:p>
            <a:pPr marL="285750" marR="0" lvl="0" indent="-285750" algn="l" rtl="0">
              <a:spcBef>
                <a:spcPts val="0"/>
              </a:spcBef>
              <a:spcAft>
                <a:spcPts val="0"/>
              </a:spcAft>
              <a:buClr>
                <a:srgbClr val="FFFF00"/>
              </a:buClr>
              <a:buSzPts val="1800"/>
              <a:buFont typeface="Noto Sans Symbols"/>
              <a:buChar char="❖"/>
            </a:pPr>
            <a:r>
              <a:rPr lang="en-US" sz="1800" dirty="0">
                <a:solidFill>
                  <a:schemeClr val="tx1"/>
                </a:solidFill>
                <a:latin typeface="Rockwell"/>
                <a:ea typeface="Rockwell"/>
                <a:cs typeface="Rockwell"/>
                <a:sym typeface="Rockwell"/>
              </a:rPr>
              <a:t>You can work on multiple operating systems using Selenium</a:t>
            </a:r>
            <a:endParaRPr dirty="0">
              <a:solidFill>
                <a:schemeClr val="tx1"/>
              </a:solidFill>
            </a:endParaRPr>
          </a:p>
          <a:p>
            <a:pPr marL="285750" marR="0" lvl="0" indent="-285750" algn="l" rtl="0">
              <a:spcBef>
                <a:spcPts val="0"/>
              </a:spcBef>
              <a:spcAft>
                <a:spcPts val="0"/>
              </a:spcAft>
              <a:buClr>
                <a:srgbClr val="FFFF00"/>
              </a:buClr>
              <a:buSzPts val="1800"/>
              <a:buFont typeface="Noto Sans Symbols"/>
              <a:buChar char="❖"/>
            </a:pPr>
            <a:r>
              <a:rPr lang="en-US" sz="1800" dirty="0">
                <a:solidFill>
                  <a:schemeClr val="tx1"/>
                </a:solidFill>
                <a:latin typeface="Rockwell"/>
                <a:ea typeface="Rockwell"/>
                <a:cs typeface="Rockwell"/>
                <a:sym typeface="Rockwell"/>
              </a:rPr>
              <a:t>Platforms supported by selenium</a:t>
            </a:r>
            <a:endParaRPr dirty="0">
              <a:solidFill>
                <a:schemeClr val="tx1"/>
              </a:solidFill>
            </a:endParaRPr>
          </a:p>
          <a:p>
            <a:pPr marL="742950" marR="0" lvl="1" indent="-285750" algn="l" rtl="0">
              <a:spcBef>
                <a:spcPts val="0"/>
              </a:spcBef>
              <a:spcAft>
                <a:spcPts val="0"/>
              </a:spcAft>
              <a:buClr>
                <a:srgbClr val="FFFF00"/>
              </a:buClr>
              <a:buSzPts val="1800"/>
              <a:buFont typeface="Noto Sans Symbols"/>
              <a:buChar char="❖"/>
            </a:pPr>
            <a:r>
              <a:rPr lang="en-US" sz="1800" b="0" i="0" u="none" strike="noStrike" cap="none" dirty="0">
                <a:solidFill>
                  <a:schemeClr val="tx1"/>
                </a:solidFill>
                <a:latin typeface="Rockwell"/>
                <a:ea typeface="Rockwell"/>
                <a:cs typeface="Rockwell"/>
                <a:sym typeface="Rockwell"/>
              </a:rPr>
              <a:t>Windows</a:t>
            </a:r>
            <a:endParaRPr dirty="0">
              <a:solidFill>
                <a:schemeClr val="tx1"/>
              </a:solidFill>
            </a:endParaRPr>
          </a:p>
          <a:p>
            <a:pPr marL="742950" marR="0" lvl="1" indent="-285750" algn="l" rtl="0">
              <a:spcBef>
                <a:spcPts val="0"/>
              </a:spcBef>
              <a:spcAft>
                <a:spcPts val="0"/>
              </a:spcAft>
              <a:buClr>
                <a:srgbClr val="FFFF00"/>
              </a:buClr>
              <a:buSzPts val="1800"/>
              <a:buFont typeface="Noto Sans Symbols"/>
              <a:buChar char="❖"/>
            </a:pPr>
            <a:r>
              <a:rPr lang="en-US" sz="1800" b="0" i="0" u="none" strike="noStrike" cap="none" dirty="0">
                <a:solidFill>
                  <a:schemeClr val="tx1"/>
                </a:solidFill>
                <a:latin typeface="Rockwell"/>
                <a:ea typeface="Rockwell"/>
                <a:cs typeface="Rockwell"/>
                <a:sym typeface="Rockwell"/>
              </a:rPr>
              <a:t>OS X</a:t>
            </a:r>
            <a:endParaRPr dirty="0">
              <a:solidFill>
                <a:schemeClr val="tx1"/>
              </a:solidFill>
            </a:endParaRPr>
          </a:p>
          <a:p>
            <a:pPr marL="742950" marR="0" lvl="1" indent="-285750" algn="l" rtl="0">
              <a:spcBef>
                <a:spcPts val="0"/>
              </a:spcBef>
              <a:spcAft>
                <a:spcPts val="0"/>
              </a:spcAft>
              <a:buClr>
                <a:srgbClr val="FFFF00"/>
              </a:buClr>
              <a:buSzPts val="1800"/>
              <a:buFont typeface="Noto Sans Symbols"/>
              <a:buChar char="❖"/>
            </a:pPr>
            <a:r>
              <a:rPr lang="en-US" sz="1800" b="0" i="0" u="none" strike="noStrike" cap="none" dirty="0">
                <a:solidFill>
                  <a:schemeClr val="tx1"/>
                </a:solidFill>
                <a:latin typeface="Rockwell"/>
                <a:ea typeface="Rockwell"/>
                <a:cs typeface="Rockwell"/>
                <a:sym typeface="Rockwell"/>
              </a:rPr>
              <a:t>Linux</a:t>
            </a:r>
            <a:endParaRPr dirty="0">
              <a:solidFill>
                <a:schemeClr val="tx1"/>
              </a:solidFill>
            </a:endParaRPr>
          </a:p>
          <a:p>
            <a:pPr marL="285750" marR="0" lvl="0" indent="-285750" algn="l" rtl="0">
              <a:spcBef>
                <a:spcPts val="0"/>
              </a:spcBef>
              <a:spcAft>
                <a:spcPts val="0"/>
              </a:spcAft>
              <a:buClr>
                <a:srgbClr val="FFFF00"/>
              </a:buClr>
              <a:buSzPts val="1800"/>
              <a:buFont typeface="Noto Sans Symbols"/>
              <a:buChar char="❖"/>
            </a:pPr>
            <a:r>
              <a:rPr lang="en-US" sz="1800" dirty="0">
                <a:solidFill>
                  <a:schemeClr val="tx1"/>
                </a:solidFill>
                <a:latin typeface="Rockwell"/>
                <a:ea typeface="Rockwell"/>
                <a:cs typeface="Rockwell"/>
                <a:sym typeface="Rockwell"/>
              </a:rPr>
              <a:t>Languages are used with selenium</a:t>
            </a:r>
            <a:endParaRPr dirty="0">
              <a:solidFill>
                <a:schemeClr val="tx1"/>
              </a:solidFill>
            </a:endParaRPr>
          </a:p>
          <a:p>
            <a:pPr marL="742950" marR="0" lvl="1" indent="-285750" algn="l" rtl="0">
              <a:spcBef>
                <a:spcPts val="0"/>
              </a:spcBef>
              <a:spcAft>
                <a:spcPts val="0"/>
              </a:spcAft>
              <a:buClr>
                <a:srgbClr val="FFFF00"/>
              </a:buClr>
              <a:buSzPts val="1800"/>
              <a:buFont typeface="Noto Sans Symbols"/>
              <a:buChar char="❖"/>
            </a:pPr>
            <a:r>
              <a:rPr lang="en-US" sz="1800" b="0" i="0" u="none" strike="noStrike" cap="none" dirty="0">
                <a:solidFill>
                  <a:schemeClr val="tx1"/>
                </a:solidFill>
                <a:latin typeface="Rockwell"/>
                <a:ea typeface="Rockwell"/>
                <a:cs typeface="Rockwell"/>
                <a:sym typeface="Rockwell"/>
              </a:rPr>
              <a:t>Java</a:t>
            </a:r>
            <a:endParaRPr dirty="0">
              <a:solidFill>
                <a:schemeClr val="tx1"/>
              </a:solidFill>
            </a:endParaRPr>
          </a:p>
          <a:p>
            <a:pPr marL="742950" marR="0" lvl="1" indent="-285750" algn="l" rtl="0">
              <a:spcBef>
                <a:spcPts val="0"/>
              </a:spcBef>
              <a:spcAft>
                <a:spcPts val="0"/>
              </a:spcAft>
              <a:buClr>
                <a:srgbClr val="FFFF00"/>
              </a:buClr>
              <a:buSzPts val="1800"/>
              <a:buFont typeface="Noto Sans Symbols"/>
              <a:buChar char="❖"/>
            </a:pPr>
            <a:r>
              <a:rPr lang="en-US" sz="1800" b="0" i="0" u="none" strike="noStrike" cap="none" dirty="0">
                <a:solidFill>
                  <a:schemeClr val="tx1"/>
                </a:solidFill>
                <a:latin typeface="Rockwell"/>
                <a:ea typeface="Rockwell"/>
                <a:cs typeface="Rockwell"/>
                <a:sym typeface="Rockwell"/>
              </a:rPr>
              <a:t>C#</a:t>
            </a:r>
            <a:endParaRPr dirty="0">
              <a:solidFill>
                <a:schemeClr val="tx1"/>
              </a:solidFill>
            </a:endParaRPr>
          </a:p>
          <a:p>
            <a:pPr marL="742950" marR="0" lvl="1" indent="-285750" algn="l" rtl="0">
              <a:spcBef>
                <a:spcPts val="0"/>
              </a:spcBef>
              <a:spcAft>
                <a:spcPts val="0"/>
              </a:spcAft>
              <a:buClr>
                <a:srgbClr val="FFFF00"/>
              </a:buClr>
              <a:buSzPts val="1800"/>
              <a:buFont typeface="Noto Sans Symbols"/>
              <a:buChar char="❖"/>
            </a:pPr>
            <a:r>
              <a:rPr lang="en-US" sz="1800" b="0" i="0" u="none" strike="noStrike" cap="none" dirty="0">
                <a:solidFill>
                  <a:schemeClr val="tx1"/>
                </a:solidFill>
                <a:latin typeface="Rockwell"/>
                <a:ea typeface="Rockwell"/>
                <a:cs typeface="Rockwell"/>
                <a:sym typeface="Rockwell"/>
              </a:rPr>
              <a:t>Ruby</a:t>
            </a:r>
            <a:endParaRPr dirty="0">
              <a:solidFill>
                <a:schemeClr val="tx1"/>
              </a:solidFill>
            </a:endParaRPr>
          </a:p>
          <a:p>
            <a:pPr marL="742950" marR="0" lvl="1" indent="-285750" algn="l" rtl="0">
              <a:spcBef>
                <a:spcPts val="0"/>
              </a:spcBef>
              <a:spcAft>
                <a:spcPts val="0"/>
              </a:spcAft>
              <a:buClr>
                <a:srgbClr val="FFFF00"/>
              </a:buClr>
              <a:buSzPts val="1800"/>
              <a:buFont typeface="Noto Sans Symbols"/>
              <a:buChar char="❖"/>
            </a:pPr>
            <a:r>
              <a:rPr lang="en-US" sz="1800" b="0" i="0" u="none" strike="noStrike" cap="none" dirty="0">
                <a:solidFill>
                  <a:schemeClr val="tx1"/>
                </a:solidFill>
                <a:latin typeface="Rockwell"/>
                <a:ea typeface="Rockwell"/>
                <a:cs typeface="Rockwell"/>
                <a:sym typeface="Rockwell"/>
              </a:rPr>
              <a:t>Python</a:t>
            </a:r>
            <a:endParaRPr dirty="0">
              <a:solidFill>
                <a:schemeClr val="tx1"/>
              </a:solidFill>
            </a:endParaRPr>
          </a:p>
          <a:p>
            <a:pPr marL="285750" marR="0" lvl="0" indent="-285750" algn="l" rtl="0">
              <a:spcBef>
                <a:spcPts val="0"/>
              </a:spcBef>
              <a:spcAft>
                <a:spcPts val="0"/>
              </a:spcAft>
              <a:buClr>
                <a:srgbClr val="FFFF00"/>
              </a:buClr>
              <a:buSzPts val="1800"/>
              <a:buFont typeface="Noto Sans Symbols"/>
              <a:buChar char="❖"/>
            </a:pPr>
            <a:r>
              <a:rPr lang="en-US" sz="1800" dirty="0">
                <a:solidFill>
                  <a:schemeClr val="tx1"/>
                </a:solidFill>
                <a:latin typeface="Rockwell"/>
                <a:ea typeface="Rockwell"/>
                <a:cs typeface="Rockwell"/>
                <a:sym typeface="Rockwell"/>
              </a:rPr>
              <a:t>Browsers are supported by selenium</a:t>
            </a:r>
            <a:endParaRPr dirty="0">
              <a:solidFill>
                <a:schemeClr val="tx1"/>
              </a:solidFill>
            </a:endParaRPr>
          </a:p>
          <a:p>
            <a:pPr marL="742950" marR="0" lvl="1" indent="-285750" algn="l" rtl="0">
              <a:spcBef>
                <a:spcPts val="0"/>
              </a:spcBef>
              <a:spcAft>
                <a:spcPts val="0"/>
              </a:spcAft>
              <a:buClr>
                <a:srgbClr val="FFFF00"/>
              </a:buClr>
              <a:buSzPts val="1800"/>
              <a:buFont typeface="Noto Sans Symbols"/>
              <a:buChar char="❖"/>
            </a:pPr>
            <a:r>
              <a:rPr lang="en-US" sz="1800" b="0" i="0" u="none" strike="noStrike" cap="none" dirty="0">
                <a:solidFill>
                  <a:schemeClr val="tx1"/>
                </a:solidFill>
                <a:latin typeface="Rockwell"/>
                <a:ea typeface="Rockwell"/>
                <a:cs typeface="Rockwell"/>
                <a:sym typeface="Rockwell"/>
              </a:rPr>
              <a:t>Internet Explorer</a:t>
            </a:r>
            <a:endParaRPr dirty="0">
              <a:solidFill>
                <a:schemeClr val="tx1"/>
              </a:solidFill>
            </a:endParaRPr>
          </a:p>
          <a:p>
            <a:pPr marL="742950" marR="0" lvl="1" indent="-285750" algn="l" rtl="0">
              <a:spcBef>
                <a:spcPts val="0"/>
              </a:spcBef>
              <a:spcAft>
                <a:spcPts val="0"/>
              </a:spcAft>
              <a:buClr>
                <a:srgbClr val="FFFF00"/>
              </a:buClr>
              <a:buSzPts val="1800"/>
              <a:buFont typeface="Noto Sans Symbols"/>
              <a:buChar char="❖"/>
            </a:pPr>
            <a:r>
              <a:rPr lang="en-US" sz="1800" b="0" i="0" u="none" strike="noStrike" cap="none" dirty="0">
                <a:solidFill>
                  <a:schemeClr val="tx1"/>
                </a:solidFill>
                <a:latin typeface="Rockwell"/>
                <a:ea typeface="Rockwell"/>
                <a:cs typeface="Rockwell"/>
                <a:sym typeface="Rockwell"/>
              </a:rPr>
              <a:t>Firefox</a:t>
            </a:r>
            <a:endParaRPr dirty="0">
              <a:solidFill>
                <a:schemeClr val="tx1"/>
              </a:solidFill>
            </a:endParaRPr>
          </a:p>
          <a:p>
            <a:pPr marL="742950" marR="0" lvl="1" indent="-285750" algn="l" rtl="0">
              <a:spcBef>
                <a:spcPts val="0"/>
              </a:spcBef>
              <a:spcAft>
                <a:spcPts val="0"/>
              </a:spcAft>
              <a:buClr>
                <a:srgbClr val="FFFF00"/>
              </a:buClr>
              <a:buSzPts val="1800"/>
              <a:buFont typeface="Noto Sans Symbols"/>
              <a:buChar char="❖"/>
            </a:pPr>
            <a:r>
              <a:rPr lang="en-US" sz="1800" b="0" i="0" u="none" strike="noStrike" cap="none" dirty="0">
                <a:solidFill>
                  <a:schemeClr val="tx1"/>
                </a:solidFill>
                <a:latin typeface="Rockwell"/>
                <a:ea typeface="Rockwell"/>
                <a:cs typeface="Rockwell"/>
                <a:sym typeface="Rockwell"/>
              </a:rPr>
              <a:t>Chrome</a:t>
            </a:r>
            <a:endParaRPr dirty="0">
              <a:solidFill>
                <a:schemeClr val="tx1"/>
              </a:solidFill>
            </a:endParaRPr>
          </a:p>
          <a:p>
            <a:pPr marL="742950" marR="0" lvl="1" indent="-285750" algn="l" rtl="0">
              <a:spcBef>
                <a:spcPts val="0"/>
              </a:spcBef>
              <a:spcAft>
                <a:spcPts val="0"/>
              </a:spcAft>
              <a:buClr>
                <a:srgbClr val="FFFF00"/>
              </a:buClr>
              <a:buSzPts val="1800"/>
              <a:buFont typeface="Noto Sans Symbols"/>
              <a:buChar char="❖"/>
            </a:pPr>
            <a:r>
              <a:rPr lang="en-US" sz="1800" b="0" i="0" u="none" strike="noStrike" cap="none" dirty="0">
                <a:solidFill>
                  <a:schemeClr val="tx1"/>
                </a:solidFill>
                <a:latin typeface="Rockwell"/>
                <a:ea typeface="Rockwell"/>
                <a:cs typeface="Rockwell"/>
                <a:sym typeface="Rockwell"/>
              </a:rPr>
              <a:t>Safari</a:t>
            </a:r>
            <a:endParaRPr dirty="0">
              <a:solidFill>
                <a:schemeClr val="tx1"/>
              </a:solidFill>
            </a:endParaRPr>
          </a:p>
        </p:txBody>
      </p:sp>
      <p:pic>
        <p:nvPicPr>
          <p:cNvPr id="2" name="Picture 1">
            <a:extLst>
              <a:ext uri="{FF2B5EF4-FFF2-40B4-BE49-F238E27FC236}">
                <a16:creationId xmlns:a16="http://schemas.microsoft.com/office/drawing/2014/main" id="{7A987277-F7A0-444E-AA40-9AFFAFAF4C20}"/>
              </a:ext>
            </a:extLst>
          </p:cNvPr>
          <p:cNvPicPr>
            <a:picLocks noChangeAspect="1"/>
          </p:cNvPicPr>
          <p:nvPr/>
        </p:nvPicPr>
        <p:blipFill>
          <a:blip r:embed="rId3"/>
          <a:stretch>
            <a:fillRect/>
          </a:stretch>
        </p:blipFill>
        <p:spPr>
          <a:xfrm>
            <a:off x="8668077" y="2656297"/>
            <a:ext cx="1860223" cy="2778256"/>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CD7C8256-2021-804D-B6AA-1B6BDC0DE17F}"/>
              </a:ext>
            </a:extLst>
          </p:cNvPr>
          <p:cNvPicPr>
            <a:picLocks noChangeAspect="1"/>
          </p:cNvPicPr>
          <p:nvPr/>
        </p:nvPicPr>
        <p:blipFill>
          <a:blip r:embed="rId4"/>
          <a:stretch>
            <a:fillRect/>
          </a:stretch>
        </p:blipFill>
        <p:spPr>
          <a:xfrm>
            <a:off x="11214233" y="6355903"/>
            <a:ext cx="977767" cy="5020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0"/>
                                        </p:tgtEl>
                                        <p:attrNameLst>
                                          <p:attrName>style.visibility</p:attrName>
                                        </p:attrNameLst>
                                      </p:cBhvr>
                                      <p:to>
                                        <p:strVal val="visible"/>
                                      </p:to>
                                    </p:set>
                                    <p:animEffect transition="in" filter="dissolve">
                                      <p:cBhvr>
                                        <p:cTn id="7" dur="500"/>
                                        <p:tgtEl>
                                          <p:spTgt spid="4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a:t>Selenium.dev</a:t>
            </a:r>
            <a:endParaRPr lang="en-US" dirty="0"/>
          </a:p>
          <a:p>
            <a:r>
              <a:rPr lang="en-US" dirty="0"/>
              <a:t>Selenium RC was created in 2004</a:t>
            </a:r>
          </a:p>
          <a:p>
            <a:r>
              <a:rPr lang="en-US" dirty="0"/>
              <a:t>Two projects merged in 2009 and Selenium WebDriver was created in 2009.</a:t>
            </a:r>
          </a:p>
        </p:txBody>
      </p:sp>
      <p:sp>
        <p:nvSpPr>
          <p:cNvPr id="4" name="Google Shape;409;p16"/>
          <p:cNvSpPr txBox="1">
            <a:spLocks/>
          </p:cNvSpPr>
          <p:nvPr/>
        </p:nvSpPr>
        <p:spPr>
          <a:xfrm>
            <a:off x="1375983" y="-606015"/>
            <a:ext cx="9440034" cy="1828801"/>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Lustria"/>
              <a:buNone/>
              <a:defRPr sz="4000" b="0" i="0" u="none" strike="noStrike" cap="none">
                <a:solidFill>
                  <a:schemeClr val="lt2"/>
                </a:solidFill>
                <a:latin typeface="Lustria"/>
                <a:ea typeface="Lustria"/>
                <a:cs typeface="Lustria"/>
                <a:sym typeface="Lust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pPr>
              <a:buClr>
                <a:srgbClr val="FFFF00"/>
              </a:buClr>
              <a:buSzPts val="3600"/>
              <a:buFont typeface="Rockwell"/>
              <a:buNone/>
            </a:pPr>
            <a:r>
              <a:rPr lang="en-US" sz="3600" b="1" dirty="0">
                <a:solidFill>
                  <a:schemeClr val="bg1"/>
                </a:solidFill>
                <a:latin typeface="Rockwell"/>
                <a:ea typeface="Rockwell"/>
                <a:cs typeface="Rockwell"/>
                <a:sym typeface="Rockwell"/>
              </a:rPr>
              <a:t>Where did Selenium come from?</a:t>
            </a:r>
            <a:endParaRPr lang="en-US" dirty="0">
              <a:solidFill>
                <a:schemeClr val="bg1"/>
              </a:solidFill>
            </a:endParaRPr>
          </a:p>
        </p:txBody>
      </p:sp>
      <p:pic>
        <p:nvPicPr>
          <p:cNvPr id="6" name="Picture 5" descr="A picture containing text&#10;&#10;Description automatically generated">
            <a:extLst>
              <a:ext uri="{FF2B5EF4-FFF2-40B4-BE49-F238E27FC236}">
                <a16:creationId xmlns:a16="http://schemas.microsoft.com/office/drawing/2014/main" id="{9628F76F-CB1F-3A4C-BAB6-FD7FA94218D1}"/>
              </a:ext>
            </a:extLst>
          </p:cNvPr>
          <p:cNvPicPr>
            <a:picLocks noChangeAspect="1"/>
          </p:cNvPicPr>
          <p:nvPr/>
        </p:nvPicPr>
        <p:blipFill>
          <a:blip r:embed="rId2"/>
          <a:stretch>
            <a:fillRect/>
          </a:stretch>
        </p:blipFill>
        <p:spPr>
          <a:xfrm>
            <a:off x="11214233" y="6355903"/>
            <a:ext cx="977767" cy="502097"/>
          </a:xfrm>
          <a:prstGeom prst="rect">
            <a:avLst/>
          </a:prstGeom>
        </p:spPr>
      </p:pic>
    </p:spTree>
    <p:extLst>
      <p:ext uri="{BB962C8B-B14F-4D97-AF65-F5344CB8AC3E}">
        <p14:creationId xmlns:p14="http://schemas.microsoft.com/office/powerpoint/2010/main" val="48168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15"/>
          <p:cNvPicPr preferRelativeResize="0"/>
          <p:nvPr/>
        </p:nvPicPr>
        <p:blipFill rotWithShape="1">
          <a:blip r:embed="rId3">
            <a:alphaModFix/>
          </a:blip>
          <a:srcRect/>
          <a:stretch/>
        </p:blipFill>
        <p:spPr>
          <a:xfrm>
            <a:off x="1790700" y="-317501"/>
            <a:ext cx="8277860" cy="6083301"/>
          </a:xfrm>
          <a:prstGeom prst="rect">
            <a:avLst/>
          </a:prstGeom>
          <a:noFill/>
          <a:ln>
            <a:noFill/>
          </a:ln>
        </p:spPr>
      </p:pic>
      <p:sp>
        <p:nvSpPr>
          <p:cNvPr id="3" name="Content Placeholder 2"/>
          <p:cNvSpPr txBox="1">
            <a:spLocks/>
          </p:cNvSpPr>
          <p:nvPr/>
        </p:nvSpPr>
        <p:spPr>
          <a:xfrm>
            <a:off x="1751605" y="2724149"/>
            <a:ext cx="3284620" cy="240567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08610" algn="l" rtl="0">
              <a:lnSpc>
                <a:spcPct val="100000"/>
              </a:lnSpc>
              <a:spcBef>
                <a:spcPts val="360"/>
              </a:spcBef>
              <a:spcAft>
                <a:spcPts val="0"/>
              </a:spcAft>
              <a:buClr>
                <a:schemeClr val="lt2"/>
              </a:buClr>
              <a:buSzPts val="1260"/>
              <a:buFont typeface="Noto Sans Symbols"/>
              <a:buChar char="◈"/>
              <a:defRPr sz="2000" b="0" i="0" u="none" strike="noStrike" cap="none">
                <a:solidFill>
                  <a:schemeClr val="lt2"/>
                </a:solidFill>
                <a:latin typeface="Lustria"/>
                <a:ea typeface="Lustria"/>
                <a:cs typeface="Lustria"/>
                <a:sym typeface="Lustria"/>
              </a:defRPr>
            </a:lvl1pPr>
            <a:lvl2pPr marL="914400" marR="0" lvl="1" indent="-308610" algn="l" rtl="0">
              <a:lnSpc>
                <a:spcPct val="100000"/>
              </a:lnSpc>
              <a:spcBef>
                <a:spcPts val="600"/>
              </a:spcBef>
              <a:spcAft>
                <a:spcPts val="0"/>
              </a:spcAft>
              <a:buClr>
                <a:schemeClr val="lt2"/>
              </a:buClr>
              <a:buSzPts val="1260"/>
              <a:buFont typeface="Noto Sans Symbols"/>
              <a:buChar char="🞚"/>
              <a:defRPr sz="1800" b="0" i="0" u="none" strike="noStrike" cap="none">
                <a:solidFill>
                  <a:schemeClr val="lt2"/>
                </a:solidFill>
                <a:latin typeface="Lustria"/>
                <a:ea typeface="Lustria"/>
                <a:cs typeface="Lustria"/>
                <a:sym typeface="Lustria"/>
              </a:defRPr>
            </a:lvl2pPr>
            <a:lvl3pPr marL="1371600" marR="0" lvl="2" indent="-308610" algn="l" rtl="0">
              <a:lnSpc>
                <a:spcPct val="100000"/>
              </a:lnSpc>
              <a:spcBef>
                <a:spcPts val="600"/>
              </a:spcBef>
              <a:spcAft>
                <a:spcPts val="0"/>
              </a:spcAft>
              <a:buClr>
                <a:schemeClr val="lt2"/>
              </a:buClr>
              <a:buSzPts val="1260"/>
              <a:buFont typeface="Noto Sans Symbols"/>
              <a:buChar char="◈"/>
              <a:defRPr sz="1600" b="0" i="0" u="none" strike="noStrike" cap="none">
                <a:solidFill>
                  <a:schemeClr val="lt2"/>
                </a:solidFill>
                <a:latin typeface="Lustria"/>
                <a:ea typeface="Lustria"/>
                <a:cs typeface="Lustria"/>
                <a:sym typeface="Lustria"/>
              </a:defRPr>
            </a:lvl3pPr>
            <a:lvl4pPr marL="1828800" marR="0" lvl="3" indent="-308610"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4pPr>
            <a:lvl5pPr marL="2286000" marR="0" lvl="4" indent="-308610"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5pPr>
            <a:lvl6pPr marL="2743200" marR="0" lvl="5" indent="-308610"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6pPr>
            <a:lvl7pPr marL="3200400" marR="0" lvl="6" indent="-308610"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7pPr>
            <a:lvl8pPr marL="3657600" marR="0" lvl="7" indent="-308609"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8pPr>
            <a:lvl9pPr marL="4114800" marR="0" lvl="8" indent="-308609" algn="l" rtl="0">
              <a:lnSpc>
                <a:spcPct val="100000"/>
              </a:lnSpc>
              <a:spcBef>
                <a:spcPts val="600"/>
              </a:spcBef>
              <a:spcAft>
                <a:spcPts val="60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9pPr>
          </a:lstStyle>
          <a:p>
            <a:pPr marL="228600" lvl="1">
              <a:spcBef>
                <a:spcPts val="1000"/>
              </a:spcBef>
            </a:pPr>
            <a:r>
              <a:rPr lang="en-US" sz="1600" dirty="0">
                <a:solidFill>
                  <a:schemeClr val="tx1"/>
                </a:solidFill>
              </a:rPr>
              <a:t>It is just a Firefox plug-in</a:t>
            </a:r>
          </a:p>
          <a:p>
            <a:pPr marL="228600" lvl="1">
              <a:spcBef>
                <a:spcPts val="1000"/>
              </a:spcBef>
            </a:pPr>
            <a:r>
              <a:rPr lang="en-US" sz="1600" dirty="0">
                <a:solidFill>
                  <a:schemeClr val="tx1"/>
                </a:solidFill>
              </a:rPr>
              <a:t>You add it to your Firefox  browser</a:t>
            </a:r>
          </a:p>
          <a:p>
            <a:pPr marL="228600" lvl="1">
              <a:spcBef>
                <a:spcPts val="1000"/>
              </a:spcBef>
            </a:pPr>
            <a:r>
              <a:rPr lang="en-US" sz="1600" dirty="0">
                <a:solidFill>
                  <a:schemeClr val="tx1"/>
                </a:solidFill>
              </a:rPr>
              <a:t>You record your steps</a:t>
            </a:r>
          </a:p>
          <a:p>
            <a:pPr marL="228600" lvl="1">
              <a:spcBef>
                <a:spcPts val="1000"/>
              </a:spcBef>
            </a:pPr>
            <a:r>
              <a:rPr lang="en-US" sz="1600" dirty="0">
                <a:solidFill>
                  <a:schemeClr val="tx1"/>
                </a:solidFill>
              </a:rPr>
              <a:t>And re-play</a:t>
            </a:r>
          </a:p>
          <a:p>
            <a:endParaRPr lang="en-US" sz="1800" dirty="0">
              <a:solidFill>
                <a:schemeClr val="tx1"/>
              </a:solidFill>
            </a:endParaRPr>
          </a:p>
        </p:txBody>
      </p:sp>
      <p:sp>
        <p:nvSpPr>
          <p:cNvPr id="4" name="Content Placeholder 2"/>
          <p:cNvSpPr txBox="1">
            <a:spLocks/>
          </p:cNvSpPr>
          <p:nvPr/>
        </p:nvSpPr>
        <p:spPr>
          <a:xfrm>
            <a:off x="4211100" y="3175000"/>
            <a:ext cx="2092171" cy="174310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08610" algn="l" rtl="0">
              <a:lnSpc>
                <a:spcPct val="100000"/>
              </a:lnSpc>
              <a:spcBef>
                <a:spcPts val="360"/>
              </a:spcBef>
              <a:spcAft>
                <a:spcPts val="0"/>
              </a:spcAft>
              <a:buClr>
                <a:schemeClr val="lt2"/>
              </a:buClr>
              <a:buSzPts val="1260"/>
              <a:buFont typeface="Noto Sans Symbols"/>
              <a:buChar char="◈"/>
              <a:defRPr sz="2000" b="0" i="0" u="none" strike="noStrike" cap="none">
                <a:solidFill>
                  <a:schemeClr val="lt2"/>
                </a:solidFill>
                <a:latin typeface="Lustria"/>
                <a:ea typeface="Lustria"/>
                <a:cs typeface="Lustria"/>
                <a:sym typeface="Lustria"/>
              </a:defRPr>
            </a:lvl1pPr>
            <a:lvl2pPr marL="914400" marR="0" lvl="1" indent="-308610" algn="l" rtl="0">
              <a:lnSpc>
                <a:spcPct val="100000"/>
              </a:lnSpc>
              <a:spcBef>
                <a:spcPts val="600"/>
              </a:spcBef>
              <a:spcAft>
                <a:spcPts val="0"/>
              </a:spcAft>
              <a:buClr>
                <a:schemeClr val="lt2"/>
              </a:buClr>
              <a:buSzPts val="1260"/>
              <a:buFont typeface="Noto Sans Symbols"/>
              <a:buChar char="🞚"/>
              <a:defRPr sz="1800" b="0" i="0" u="none" strike="noStrike" cap="none">
                <a:solidFill>
                  <a:schemeClr val="lt2"/>
                </a:solidFill>
                <a:latin typeface="Lustria"/>
                <a:ea typeface="Lustria"/>
                <a:cs typeface="Lustria"/>
                <a:sym typeface="Lustria"/>
              </a:defRPr>
            </a:lvl2pPr>
            <a:lvl3pPr marL="1371600" marR="0" lvl="2" indent="-308610" algn="l" rtl="0">
              <a:lnSpc>
                <a:spcPct val="100000"/>
              </a:lnSpc>
              <a:spcBef>
                <a:spcPts val="600"/>
              </a:spcBef>
              <a:spcAft>
                <a:spcPts val="0"/>
              </a:spcAft>
              <a:buClr>
                <a:schemeClr val="lt2"/>
              </a:buClr>
              <a:buSzPts val="1260"/>
              <a:buFont typeface="Noto Sans Symbols"/>
              <a:buChar char="◈"/>
              <a:defRPr sz="1600" b="0" i="0" u="none" strike="noStrike" cap="none">
                <a:solidFill>
                  <a:schemeClr val="lt2"/>
                </a:solidFill>
                <a:latin typeface="Lustria"/>
                <a:ea typeface="Lustria"/>
                <a:cs typeface="Lustria"/>
                <a:sym typeface="Lustria"/>
              </a:defRPr>
            </a:lvl3pPr>
            <a:lvl4pPr marL="1828800" marR="0" lvl="3" indent="-308610"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4pPr>
            <a:lvl5pPr marL="2286000" marR="0" lvl="4" indent="-308610"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5pPr>
            <a:lvl6pPr marL="2743200" marR="0" lvl="5" indent="-308610"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6pPr>
            <a:lvl7pPr marL="3200400" marR="0" lvl="6" indent="-308610"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7pPr>
            <a:lvl8pPr marL="3657600" marR="0" lvl="7" indent="-308609" algn="l" rtl="0">
              <a:lnSpc>
                <a:spcPct val="100000"/>
              </a:lnSpc>
              <a:spcBef>
                <a:spcPts val="600"/>
              </a:spcBef>
              <a:spcAft>
                <a:spcPts val="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8pPr>
            <a:lvl9pPr marL="4114800" marR="0" lvl="8" indent="-308609" algn="l" rtl="0">
              <a:lnSpc>
                <a:spcPct val="100000"/>
              </a:lnSpc>
              <a:spcBef>
                <a:spcPts val="600"/>
              </a:spcBef>
              <a:spcAft>
                <a:spcPts val="600"/>
              </a:spcAft>
              <a:buClr>
                <a:schemeClr val="lt2"/>
              </a:buClr>
              <a:buSzPts val="1260"/>
              <a:buFont typeface="Noto Sans Symbols"/>
              <a:buChar char="◈"/>
              <a:defRPr sz="1400" b="0" i="0" u="none" strike="noStrike" cap="none">
                <a:solidFill>
                  <a:schemeClr val="lt2"/>
                </a:solidFill>
                <a:latin typeface="Lustria"/>
                <a:ea typeface="Lustria"/>
                <a:cs typeface="Lustria"/>
                <a:sym typeface="Lustria"/>
              </a:defRPr>
            </a:lvl9pPr>
          </a:lstStyle>
          <a:p>
            <a:r>
              <a:rPr lang="en-US" sz="1800" dirty="0">
                <a:solidFill>
                  <a:schemeClr val="tx1"/>
                </a:solidFill>
              </a:rPr>
              <a:t>RC stands for Remote Control</a:t>
            </a:r>
          </a:p>
          <a:p>
            <a:endParaRPr lang="en-US" dirty="0">
              <a:solidFill>
                <a:schemeClr val="tx1"/>
              </a:solidFill>
            </a:endParaRPr>
          </a:p>
        </p:txBody>
      </p:sp>
      <p:pic>
        <p:nvPicPr>
          <p:cNvPr id="5" name="Picture 4" descr="A picture containing text&#10;&#10;Description automatically generated">
            <a:extLst>
              <a:ext uri="{FF2B5EF4-FFF2-40B4-BE49-F238E27FC236}">
                <a16:creationId xmlns:a16="http://schemas.microsoft.com/office/drawing/2014/main" id="{26CFA41A-5D75-E548-A376-252FFE58B11E}"/>
              </a:ext>
            </a:extLst>
          </p:cNvPr>
          <p:cNvPicPr>
            <a:picLocks noChangeAspect="1"/>
          </p:cNvPicPr>
          <p:nvPr/>
        </p:nvPicPr>
        <p:blipFill>
          <a:blip r:embed="rId4"/>
          <a:stretch>
            <a:fillRect/>
          </a:stretch>
        </p:blipFill>
        <p:spPr>
          <a:xfrm>
            <a:off x="11214233" y="6358980"/>
            <a:ext cx="977767" cy="502097"/>
          </a:xfrm>
          <a:prstGeom prst="rect">
            <a:avLst/>
          </a:prstGeom>
        </p:spPr>
      </p:pic>
      <p:sp>
        <p:nvSpPr>
          <p:cNvPr id="2" name="TextBox 1">
            <a:extLst>
              <a:ext uri="{FF2B5EF4-FFF2-40B4-BE49-F238E27FC236}">
                <a16:creationId xmlns:a16="http://schemas.microsoft.com/office/drawing/2014/main" id="{6A2C728F-3F90-694D-8884-330ACC608D6D}"/>
              </a:ext>
            </a:extLst>
          </p:cNvPr>
          <p:cNvSpPr txBox="1"/>
          <p:nvPr/>
        </p:nvSpPr>
        <p:spPr>
          <a:xfrm>
            <a:off x="5816600" y="2724149"/>
            <a:ext cx="973343" cy="307777"/>
          </a:xfrm>
          <a:prstGeom prst="rect">
            <a:avLst/>
          </a:prstGeom>
          <a:noFill/>
        </p:spPr>
        <p:txBody>
          <a:bodyPr wrap="none" rtlCol="0">
            <a:spAutoFit/>
          </a:bodyPr>
          <a:lstStyle/>
          <a:p>
            <a:r>
              <a:rPr lang="en-US" dirty="0">
                <a:solidFill>
                  <a:schemeClr val="bg1"/>
                </a:solidFill>
              </a:rPr>
              <a:t>MERGED</a:t>
            </a:r>
          </a:p>
        </p:txBody>
      </p:sp>
      <p:pic>
        <p:nvPicPr>
          <p:cNvPr id="6" name="Picture 5">
            <a:extLst>
              <a:ext uri="{FF2B5EF4-FFF2-40B4-BE49-F238E27FC236}">
                <a16:creationId xmlns:a16="http://schemas.microsoft.com/office/drawing/2014/main" id="{88704A31-68F5-6341-AB01-D8F91306CC70}"/>
              </a:ext>
            </a:extLst>
          </p:cNvPr>
          <p:cNvPicPr>
            <a:picLocks noChangeAspect="1"/>
          </p:cNvPicPr>
          <p:nvPr/>
        </p:nvPicPr>
        <p:blipFill>
          <a:blip r:embed="rId5"/>
          <a:stretch>
            <a:fillRect/>
          </a:stretch>
        </p:blipFill>
        <p:spPr>
          <a:xfrm>
            <a:off x="6453931" y="5581351"/>
            <a:ext cx="1590264" cy="984449"/>
          </a:xfrm>
          <a:prstGeom prst="rect">
            <a:avLst/>
          </a:prstGeom>
        </p:spPr>
      </p:pic>
      <p:pic>
        <p:nvPicPr>
          <p:cNvPr id="8" name="Picture 7">
            <a:extLst>
              <a:ext uri="{FF2B5EF4-FFF2-40B4-BE49-F238E27FC236}">
                <a16:creationId xmlns:a16="http://schemas.microsoft.com/office/drawing/2014/main" id="{0A6B107F-BCBA-E34C-838B-EEA3629F94D9}"/>
              </a:ext>
            </a:extLst>
          </p:cNvPr>
          <p:cNvPicPr>
            <a:picLocks noChangeAspect="1"/>
          </p:cNvPicPr>
          <p:nvPr/>
        </p:nvPicPr>
        <p:blipFill>
          <a:blip r:embed="rId6"/>
          <a:stretch>
            <a:fillRect/>
          </a:stretch>
        </p:blipFill>
        <p:spPr>
          <a:xfrm>
            <a:off x="7122062" y="6095950"/>
            <a:ext cx="360273" cy="330250"/>
          </a:xfrm>
          <a:prstGeom prst="rect">
            <a:avLst/>
          </a:prstGeom>
        </p:spPr>
      </p:pic>
      <p:sp>
        <p:nvSpPr>
          <p:cNvPr id="9" name="TextBox 8">
            <a:extLst>
              <a:ext uri="{FF2B5EF4-FFF2-40B4-BE49-F238E27FC236}">
                <a16:creationId xmlns:a16="http://schemas.microsoft.com/office/drawing/2014/main" id="{5FBCD400-76C2-E84A-9153-E7C5C692DD23}"/>
              </a:ext>
            </a:extLst>
          </p:cNvPr>
          <p:cNvSpPr txBox="1"/>
          <p:nvPr/>
        </p:nvSpPr>
        <p:spPr>
          <a:xfrm>
            <a:off x="7094024" y="6114803"/>
            <a:ext cx="284052" cy="307777"/>
          </a:xfrm>
          <a:prstGeom prst="rect">
            <a:avLst/>
          </a:prstGeom>
          <a:noFill/>
        </p:spPr>
        <p:txBody>
          <a:bodyPr wrap="none" rtlCol="0">
            <a:spAutoFit/>
          </a:bodyPr>
          <a:lstStyle/>
          <a:p>
            <a:r>
              <a:rPr lang="en-US" dirty="0"/>
              <a:t>4</a:t>
            </a:r>
          </a:p>
        </p:txBody>
      </p:sp>
      <p:pic>
        <p:nvPicPr>
          <p:cNvPr id="10" name="Picture 9">
            <a:extLst>
              <a:ext uri="{FF2B5EF4-FFF2-40B4-BE49-F238E27FC236}">
                <a16:creationId xmlns:a16="http://schemas.microsoft.com/office/drawing/2014/main" id="{3375E61A-84BF-DF4F-8399-F28682AAACCC}"/>
              </a:ext>
            </a:extLst>
          </p:cNvPr>
          <p:cNvPicPr>
            <a:picLocks noChangeAspect="1"/>
          </p:cNvPicPr>
          <p:nvPr/>
        </p:nvPicPr>
        <p:blipFill>
          <a:blip r:embed="rId7"/>
          <a:stretch>
            <a:fillRect/>
          </a:stretch>
        </p:blipFill>
        <p:spPr>
          <a:xfrm>
            <a:off x="7172550" y="5403551"/>
            <a:ext cx="127000" cy="177800"/>
          </a:xfrm>
          <a:prstGeom prst="rect">
            <a:avLst/>
          </a:prstGeom>
        </p:spPr>
      </p:pic>
      <p:sp>
        <p:nvSpPr>
          <p:cNvPr id="11" name="TextBox 10">
            <a:extLst>
              <a:ext uri="{FF2B5EF4-FFF2-40B4-BE49-F238E27FC236}">
                <a16:creationId xmlns:a16="http://schemas.microsoft.com/office/drawing/2014/main" id="{644F0C00-BDDC-6E4C-A4A3-E2C823ADB050}"/>
              </a:ext>
            </a:extLst>
          </p:cNvPr>
          <p:cNvSpPr txBox="1"/>
          <p:nvPr/>
        </p:nvSpPr>
        <p:spPr>
          <a:xfrm>
            <a:off x="8152040" y="3275111"/>
            <a:ext cx="1143262" cy="523220"/>
          </a:xfrm>
          <a:prstGeom prst="rect">
            <a:avLst/>
          </a:prstGeom>
          <a:noFill/>
        </p:spPr>
        <p:txBody>
          <a:bodyPr wrap="none" rtlCol="0">
            <a:spAutoFit/>
          </a:bodyPr>
          <a:lstStyle/>
          <a:p>
            <a:r>
              <a:rPr lang="en-US" dirty="0">
                <a:solidFill>
                  <a:schemeClr val="bg1"/>
                </a:solidFill>
              </a:rPr>
              <a:t>IMPROVED</a:t>
            </a:r>
          </a:p>
          <a:p>
            <a:r>
              <a:rPr lang="en-US" dirty="0">
                <a:solidFill>
                  <a:schemeClr val="bg1"/>
                </a:solidFill>
              </a:rPr>
              <a:t>2011-2016</a:t>
            </a:r>
          </a:p>
        </p:txBody>
      </p:sp>
      <p:sp>
        <p:nvSpPr>
          <p:cNvPr id="13" name="TextBox 12">
            <a:extLst>
              <a:ext uri="{FF2B5EF4-FFF2-40B4-BE49-F238E27FC236}">
                <a16:creationId xmlns:a16="http://schemas.microsoft.com/office/drawing/2014/main" id="{A904351C-B6CD-6949-A926-48006AD341EA}"/>
              </a:ext>
            </a:extLst>
          </p:cNvPr>
          <p:cNvSpPr txBox="1"/>
          <p:nvPr/>
        </p:nvSpPr>
        <p:spPr>
          <a:xfrm>
            <a:off x="8152040" y="4483386"/>
            <a:ext cx="1039067" cy="307777"/>
          </a:xfrm>
          <a:prstGeom prst="rect">
            <a:avLst/>
          </a:prstGeom>
          <a:noFill/>
        </p:spPr>
        <p:txBody>
          <a:bodyPr wrap="none" rtlCol="0">
            <a:spAutoFit/>
          </a:bodyPr>
          <a:lstStyle/>
          <a:p>
            <a:r>
              <a:rPr lang="en-US" dirty="0">
                <a:solidFill>
                  <a:schemeClr val="bg1"/>
                </a:solidFill>
              </a:rPr>
              <a:t>2016-2021</a:t>
            </a:r>
          </a:p>
        </p:txBody>
      </p:sp>
      <p:sp>
        <p:nvSpPr>
          <p:cNvPr id="14" name="TextBox 13">
            <a:extLst>
              <a:ext uri="{FF2B5EF4-FFF2-40B4-BE49-F238E27FC236}">
                <a16:creationId xmlns:a16="http://schemas.microsoft.com/office/drawing/2014/main" id="{69770A47-B4D1-354C-AD36-BEE9A86623B6}"/>
              </a:ext>
            </a:extLst>
          </p:cNvPr>
          <p:cNvSpPr txBox="1"/>
          <p:nvPr/>
        </p:nvSpPr>
        <p:spPr>
          <a:xfrm>
            <a:off x="8164754" y="5858022"/>
            <a:ext cx="2263761" cy="307777"/>
          </a:xfrm>
          <a:prstGeom prst="rect">
            <a:avLst/>
          </a:prstGeom>
          <a:noFill/>
        </p:spPr>
        <p:txBody>
          <a:bodyPr wrap="none" rtlCol="0">
            <a:spAutoFit/>
          </a:bodyPr>
          <a:lstStyle/>
          <a:p>
            <a:r>
              <a:rPr lang="en-US" dirty="0">
                <a:solidFill>
                  <a:schemeClr val="bg1"/>
                </a:solidFill>
              </a:rPr>
              <a:t>Released 2021 December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dissolve">
                                      <p:cBhvr>
                                        <p:cTn id="2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g623ad477ad_0_7"/>
          <p:cNvSpPr txBox="1">
            <a:spLocks noGrp="1"/>
          </p:cNvSpPr>
          <p:nvPr>
            <p:ph type="ctrTitle"/>
          </p:nvPr>
        </p:nvSpPr>
        <p:spPr>
          <a:xfrm>
            <a:off x="1375983" y="-606015"/>
            <a:ext cx="9440100" cy="18288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p>
            <a:pPr marL="0" lvl="0" indent="0" algn="ctr" rtl="0">
              <a:spcBef>
                <a:spcPts val="0"/>
              </a:spcBef>
              <a:spcAft>
                <a:spcPts val="0"/>
              </a:spcAft>
              <a:buClr>
                <a:srgbClr val="FFFF00"/>
              </a:buClr>
              <a:buSzPts val="3600"/>
              <a:buFont typeface="Rockwell"/>
              <a:buNone/>
            </a:pPr>
            <a:r>
              <a:rPr lang="en-US" sz="3600" b="1" dirty="0">
                <a:latin typeface="Rockwell"/>
                <a:ea typeface="Rockwell"/>
                <a:cs typeface="Rockwell"/>
                <a:sym typeface="Rockwell"/>
              </a:rPr>
              <a:t>Selenium WebDriver: pros</a:t>
            </a:r>
            <a:endParaRPr dirty="0"/>
          </a:p>
        </p:txBody>
      </p:sp>
      <p:sp>
        <p:nvSpPr>
          <p:cNvPr id="417" name="Google Shape;417;g623ad477ad_0_7"/>
          <p:cNvSpPr txBox="1"/>
          <p:nvPr/>
        </p:nvSpPr>
        <p:spPr>
          <a:xfrm>
            <a:off x="499271" y="1347975"/>
            <a:ext cx="10706139" cy="4980636"/>
          </a:xfrm>
          <a:prstGeom prst="rect">
            <a:avLst/>
          </a:prstGeom>
          <a:noFill/>
          <a:ln>
            <a:noFill/>
          </a:ln>
        </p:spPr>
        <p:txBody>
          <a:bodyPr spcFirstLastPara="1" wrap="square" lIns="91425" tIns="45700" rIns="91425" bIns="45700" anchor="t" anchorCtr="0">
            <a:noAutofit/>
          </a:bodyPr>
          <a:lstStyle/>
          <a:p>
            <a:pPr marL="457200" lvl="0" indent="-342900" algn="l" rtl="0">
              <a:lnSpc>
                <a:spcPct val="150000"/>
              </a:lnSpc>
              <a:spcBef>
                <a:spcPts val="0"/>
              </a:spcBef>
              <a:spcAft>
                <a:spcPts val="0"/>
              </a:spcAft>
              <a:buClr>
                <a:srgbClr val="FFFF00"/>
              </a:buClr>
              <a:buSzPts val="1800"/>
              <a:buFont typeface="Noto Sans Symbols"/>
              <a:buChar char="❖"/>
            </a:pPr>
            <a:r>
              <a:rPr lang="en-US" sz="2500" dirty="0">
                <a:solidFill>
                  <a:schemeClr val="tx1"/>
                </a:solidFill>
                <a:latin typeface="Rockwell"/>
                <a:ea typeface="Rockwell"/>
                <a:cs typeface="Rockwell"/>
                <a:sym typeface="Rockwell"/>
              </a:rPr>
              <a:t>Free</a:t>
            </a:r>
            <a:endParaRPr sz="2500" dirty="0">
              <a:solidFill>
                <a:schemeClr val="tx1"/>
              </a:solidFill>
              <a:latin typeface="Rockwell"/>
              <a:ea typeface="Rockwell"/>
              <a:cs typeface="Rockwell"/>
              <a:sym typeface="Rockwell"/>
            </a:endParaRPr>
          </a:p>
          <a:p>
            <a:pPr marL="457200" lvl="0" indent="-342900" algn="l" rtl="0">
              <a:lnSpc>
                <a:spcPct val="150000"/>
              </a:lnSpc>
              <a:spcBef>
                <a:spcPts val="0"/>
              </a:spcBef>
              <a:spcAft>
                <a:spcPts val="0"/>
              </a:spcAft>
              <a:buClr>
                <a:srgbClr val="FFFF00"/>
              </a:buClr>
              <a:buSzPts val="1800"/>
              <a:buFont typeface="Noto Sans Symbols"/>
              <a:buChar char="❖"/>
            </a:pPr>
            <a:r>
              <a:rPr lang="en-US" sz="2500" dirty="0">
                <a:solidFill>
                  <a:schemeClr val="tx1"/>
                </a:solidFill>
                <a:latin typeface="Rockwell"/>
                <a:ea typeface="Rockwell"/>
                <a:cs typeface="Rockwell"/>
                <a:sym typeface="Rockwell"/>
              </a:rPr>
              <a:t>Multi platform</a:t>
            </a:r>
            <a:endParaRPr sz="2500" dirty="0">
              <a:solidFill>
                <a:schemeClr val="tx1"/>
              </a:solidFill>
              <a:latin typeface="Rockwell"/>
              <a:ea typeface="Rockwell"/>
              <a:cs typeface="Rockwell"/>
              <a:sym typeface="Rockwell"/>
            </a:endParaRPr>
          </a:p>
          <a:p>
            <a:pPr marL="457200" lvl="0" indent="-342900" algn="l" rtl="0">
              <a:lnSpc>
                <a:spcPct val="150000"/>
              </a:lnSpc>
              <a:spcBef>
                <a:spcPts val="0"/>
              </a:spcBef>
              <a:spcAft>
                <a:spcPts val="0"/>
              </a:spcAft>
              <a:buClr>
                <a:srgbClr val="FFFF00"/>
              </a:buClr>
              <a:buSzPts val="1800"/>
              <a:buFont typeface="Noto Sans Symbols"/>
              <a:buChar char="❖"/>
            </a:pPr>
            <a:r>
              <a:rPr lang="en-US" sz="2500" dirty="0">
                <a:solidFill>
                  <a:schemeClr val="tx1"/>
                </a:solidFill>
                <a:latin typeface="Rockwell"/>
                <a:ea typeface="Rockwell"/>
                <a:cs typeface="Rockwell"/>
                <a:sym typeface="Rockwell"/>
              </a:rPr>
              <a:t>Multi browser</a:t>
            </a:r>
            <a:endParaRPr sz="2500" dirty="0">
              <a:solidFill>
                <a:schemeClr val="tx1"/>
              </a:solidFill>
              <a:latin typeface="Rockwell"/>
              <a:ea typeface="Rockwell"/>
              <a:cs typeface="Rockwell"/>
              <a:sym typeface="Rockwell"/>
            </a:endParaRPr>
          </a:p>
          <a:p>
            <a:pPr marL="457200" lvl="0" indent="-342900" algn="l" rtl="0">
              <a:lnSpc>
                <a:spcPct val="150000"/>
              </a:lnSpc>
              <a:spcBef>
                <a:spcPts val="0"/>
              </a:spcBef>
              <a:spcAft>
                <a:spcPts val="0"/>
              </a:spcAft>
              <a:buClr>
                <a:srgbClr val="FFFF00"/>
              </a:buClr>
              <a:buSzPts val="1800"/>
              <a:buFont typeface="Noto Sans Symbols"/>
              <a:buChar char="❖"/>
            </a:pPr>
            <a:r>
              <a:rPr lang="en-US" sz="2500" dirty="0">
                <a:solidFill>
                  <a:schemeClr val="tx1"/>
                </a:solidFill>
                <a:latin typeface="Rockwell"/>
                <a:ea typeface="Rockwell"/>
                <a:cs typeface="Rockwell"/>
                <a:sym typeface="Rockwell"/>
              </a:rPr>
              <a:t>Multi language</a:t>
            </a:r>
            <a:endParaRPr sz="2500" dirty="0">
              <a:solidFill>
                <a:schemeClr val="tx1"/>
              </a:solidFill>
              <a:latin typeface="Rockwell"/>
              <a:ea typeface="Rockwell"/>
              <a:cs typeface="Rockwell"/>
              <a:sym typeface="Rockwell"/>
            </a:endParaRPr>
          </a:p>
          <a:p>
            <a:pPr marL="457200" lvl="0" indent="-342900" algn="l" rtl="0">
              <a:lnSpc>
                <a:spcPct val="150000"/>
              </a:lnSpc>
              <a:spcBef>
                <a:spcPts val="0"/>
              </a:spcBef>
              <a:spcAft>
                <a:spcPts val="0"/>
              </a:spcAft>
              <a:buClr>
                <a:srgbClr val="FFFF00"/>
              </a:buClr>
              <a:buSzPts val="1800"/>
              <a:buFont typeface="Noto Sans Symbols"/>
              <a:buChar char="❖"/>
            </a:pPr>
            <a:r>
              <a:rPr lang="en-US" sz="2500" dirty="0">
                <a:solidFill>
                  <a:schemeClr val="tx1"/>
                </a:solidFill>
                <a:latin typeface="Rockwell"/>
                <a:ea typeface="Rockwell"/>
                <a:cs typeface="Rockwell"/>
                <a:sym typeface="Rockwell"/>
              </a:rPr>
              <a:t>Mobile testing</a:t>
            </a:r>
            <a:endParaRPr sz="2500" dirty="0">
              <a:solidFill>
                <a:schemeClr val="tx1"/>
              </a:solidFill>
              <a:latin typeface="Rockwell"/>
              <a:ea typeface="Rockwell"/>
              <a:cs typeface="Rockwell"/>
              <a:sym typeface="Rockwell"/>
            </a:endParaRPr>
          </a:p>
          <a:p>
            <a:pPr marL="457200" lvl="0" indent="-342900" algn="l" rtl="0">
              <a:lnSpc>
                <a:spcPct val="150000"/>
              </a:lnSpc>
              <a:spcBef>
                <a:spcPts val="0"/>
              </a:spcBef>
              <a:spcAft>
                <a:spcPts val="0"/>
              </a:spcAft>
              <a:buClr>
                <a:srgbClr val="FFFF00"/>
              </a:buClr>
              <a:buSzPts val="1800"/>
              <a:buFont typeface="Noto Sans Symbols"/>
              <a:buChar char="❖"/>
            </a:pPr>
            <a:r>
              <a:rPr lang="en-US" sz="2500" dirty="0">
                <a:solidFill>
                  <a:schemeClr val="tx1"/>
                </a:solidFill>
                <a:latin typeface="Rockwell"/>
                <a:ea typeface="Rockwell"/>
                <a:cs typeface="Rockwell"/>
                <a:sym typeface="Rockwell"/>
              </a:rPr>
              <a:t>Scalable and parallel testing</a:t>
            </a:r>
            <a:endParaRPr sz="2500" dirty="0">
              <a:solidFill>
                <a:schemeClr val="tx1"/>
              </a:solidFill>
              <a:latin typeface="Rockwell"/>
              <a:ea typeface="Rockwell"/>
              <a:cs typeface="Rockwell"/>
              <a:sym typeface="Rockwell"/>
            </a:endParaRPr>
          </a:p>
          <a:p>
            <a:pPr marL="457200" lvl="0" indent="-342900" algn="l" rtl="0">
              <a:lnSpc>
                <a:spcPct val="150000"/>
              </a:lnSpc>
              <a:spcBef>
                <a:spcPts val="0"/>
              </a:spcBef>
              <a:spcAft>
                <a:spcPts val="0"/>
              </a:spcAft>
              <a:buClr>
                <a:srgbClr val="FFFF00"/>
              </a:buClr>
              <a:buSzPts val="1800"/>
              <a:buFont typeface="Noto Sans Symbols"/>
              <a:buChar char="❖"/>
            </a:pPr>
            <a:r>
              <a:rPr lang="en-US" sz="2500" dirty="0">
                <a:solidFill>
                  <a:schemeClr val="tx1"/>
                </a:solidFill>
                <a:latin typeface="Rockwell"/>
                <a:ea typeface="Rockwell"/>
                <a:cs typeface="Rockwell"/>
                <a:sym typeface="Rockwell"/>
              </a:rPr>
              <a:t>Integration with different tools and frameworks</a:t>
            </a:r>
            <a:endParaRPr sz="2500" dirty="0">
              <a:solidFill>
                <a:schemeClr val="tx1"/>
              </a:solidFill>
              <a:latin typeface="Rockwell"/>
              <a:ea typeface="Rockwell"/>
              <a:cs typeface="Rockwell"/>
              <a:sym typeface="Rockwell"/>
            </a:endParaRPr>
          </a:p>
          <a:p>
            <a:pPr marL="457200" lvl="0" indent="-342900" algn="l" rtl="0">
              <a:lnSpc>
                <a:spcPct val="150000"/>
              </a:lnSpc>
              <a:spcBef>
                <a:spcPts val="0"/>
              </a:spcBef>
              <a:spcAft>
                <a:spcPts val="0"/>
              </a:spcAft>
              <a:buClr>
                <a:srgbClr val="FFFF00"/>
              </a:buClr>
              <a:buSzPts val="1800"/>
              <a:buFont typeface="Noto Sans Symbols"/>
              <a:buChar char="❖"/>
            </a:pPr>
            <a:r>
              <a:rPr lang="en-US" sz="2500" dirty="0">
                <a:solidFill>
                  <a:schemeClr val="tx1"/>
                </a:solidFill>
                <a:latin typeface="Rockwell"/>
                <a:ea typeface="Rockwell"/>
                <a:cs typeface="Rockwell"/>
                <a:sym typeface="Rockwell"/>
              </a:rPr>
              <a:t>Community support</a:t>
            </a:r>
            <a:endParaRPr sz="1800" dirty="0">
              <a:solidFill>
                <a:schemeClr val="tx1"/>
              </a:solidFill>
              <a:latin typeface="Rockwell"/>
              <a:ea typeface="Rockwell"/>
              <a:cs typeface="Rockwell"/>
              <a:sym typeface="Rockwell"/>
            </a:endParaRPr>
          </a:p>
        </p:txBody>
      </p:sp>
      <p:pic>
        <p:nvPicPr>
          <p:cNvPr id="5" name="Picture 4" descr="A picture containing text&#10;&#10;Description automatically generated">
            <a:extLst>
              <a:ext uri="{FF2B5EF4-FFF2-40B4-BE49-F238E27FC236}">
                <a16:creationId xmlns:a16="http://schemas.microsoft.com/office/drawing/2014/main" id="{B964BB92-4591-1346-9B47-0B456642DC98}"/>
              </a:ext>
            </a:extLst>
          </p:cNvPr>
          <p:cNvPicPr>
            <a:picLocks noChangeAspect="1"/>
          </p:cNvPicPr>
          <p:nvPr/>
        </p:nvPicPr>
        <p:blipFill>
          <a:blip r:embed="rId3"/>
          <a:stretch>
            <a:fillRect/>
          </a:stretch>
        </p:blipFill>
        <p:spPr>
          <a:xfrm>
            <a:off x="11214233" y="6358980"/>
            <a:ext cx="977767" cy="5020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dissolve">
                                      <p:cBhvr>
                                        <p:cTn id="7" dur="500"/>
                                        <p:tgtEl>
                                          <p:spTgt spid="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g623ad477ad_0_7"/>
          <p:cNvSpPr txBox="1">
            <a:spLocks noGrp="1"/>
          </p:cNvSpPr>
          <p:nvPr>
            <p:ph type="ctrTitle"/>
          </p:nvPr>
        </p:nvSpPr>
        <p:spPr>
          <a:xfrm>
            <a:off x="1375983" y="-606015"/>
            <a:ext cx="9440100" cy="1828800"/>
          </a:xfrm>
          <a:prstGeom prst="rect">
            <a:avLst/>
          </a:prstGeom>
          <a:noFill/>
          <a:ln>
            <a:noFill/>
          </a:ln>
          <a:effectLst>
            <a:outerShdw blurRad="25400">
              <a:srgbClr val="000000">
                <a:alpha val="45880"/>
              </a:srgbClr>
            </a:outerShdw>
          </a:effectLst>
        </p:spPr>
        <p:txBody>
          <a:bodyPr spcFirstLastPara="1" wrap="square" lIns="91425" tIns="45700" rIns="91425" bIns="45700" anchor="b" anchorCtr="0">
            <a:noAutofit/>
          </a:bodyPr>
          <a:lstStyle/>
          <a:p>
            <a:pPr marL="0" lvl="0" indent="0" algn="ctr" rtl="0">
              <a:spcBef>
                <a:spcPts val="0"/>
              </a:spcBef>
              <a:spcAft>
                <a:spcPts val="0"/>
              </a:spcAft>
              <a:buClr>
                <a:srgbClr val="FFFF00"/>
              </a:buClr>
              <a:buSzPts val="3600"/>
              <a:buFont typeface="Rockwell"/>
              <a:buNone/>
            </a:pPr>
            <a:r>
              <a:rPr lang="en-US" sz="3600" b="1" dirty="0">
                <a:latin typeface="Rockwell"/>
                <a:ea typeface="Rockwell"/>
                <a:cs typeface="Rockwell"/>
                <a:sym typeface="Rockwell"/>
              </a:rPr>
              <a:t>Selenium WebDriver: cons</a:t>
            </a:r>
            <a:endParaRPr dirty="0"/>
          </a:p>
        </p:txBody>
      </p:sp>
      <p:sp>
        <p:nvSpPr>
          <p:cNvPr id="418" name="Google Shape;418;g623ad477ad_0_7"/>
          <p:cNvSpPr txBox="1"/>
          <p:nvPr/>
        </p:nvSpPr>
        <p:spPr>
          <a:xfrm>
            <a:off x="735205" y="1473479"/>
            <a:ext cx="8184206" cy="4801200"/>
          </a:xfrm>
          <a:prstGeom prst="rect">
            <a:avLst/>
          </a:prstGeom>
          <a:noFill/>
          <a:ln>
            <a:noFill/>
          </a:ln>
        </p:spPr>
        <p:txBody>
          <a:bodyPr spcFirstLastPara="1" wrap="square" lIns="91425" tIns="45700" rIns="91425" bIns="45700" anchor="t" anchorCtr="0">
            <a:noAutofit/>
          </a:bodyPr>
          <a:lstStyle/>
          <a:p>
            <a:pPr marL="457200" lvl="0" indent="-342900" algn="l" rtl="0">
              <a:lnSpc>
                <a:spcPct val="150000"/>
              </a:lnSpc>
              <a:spcBef>
                <a:spcPts val="0"/>
              </a:spcBef>
              <a:spcAft>
                <a:spcPts val="0"/>
              </a:spcAft>
              <a:buClr>
                <a:srgbClr val="FFFF00"/>
              </a:buClr>
              <a:buSzPts val="1800"/>
              <a:buFont typeface="Noto Sans Symbols"/>
              <a:buChar char="❖"/>
            </a:pPr>
            <a:r>
              <a:rPr lang="en-US" sz="2500" dirty="0">
                <a:solidFill>
                  <a:schemeClr val="tx1"/>
                </a:solidFill>
                <a:latin typeface="Rockwell"/>
                <a:ea typeface="Rockwell"/>
                <a:cs typeface="Rockwell"/>
                <a:sym typeface="Rockwell"/>
              </a:rPr>
              <a:t>Requires knowledge of a programming language</a:t>
            </a:r>
            <a:endParaRPr sz="2500" dirty="0">
              <a:solidFill>
                <a:schemeClr val="tx1"/>
              </a:solidFill>
              <a:latin typeface="Rockwell"/>
              <a:ea typeface="Rockwell"/>
              <a:cs typeface="Rockwell"/>
              <a:sym typeface="Rockwell"/>
            </a:endParaRPr>
          </a:p>
          <a:p>
            <a:pPr marL="457200" lvl="0" indent="-342900" algn="l" rtl="0">
              <a:lnSpc>
                <a:spcPct val="150000"/>
              </a:lnSpc>
              <a:spcBef>
                <a:spcPts val="0"/>
              </a:spcBef>
              <a:spcAft>
                <a:spcPts val="0"/>
              </a:spcAft>
              <a:buClr>
                <a:srgbClr val="FFFF00"/>
              </a:buClr>
              <a:buSzPts val="1800"/>
              <a:buFont typeface="Noto Sans Symbols"/>
              <a:buChar char="❖"/>
            </a:pPr>
            <a:r>
              <a:rPr lang="en-US" sz="2500" dirty="0">
                <a:solidFill>
                  <a:schemeClr val="tx1"/>
                </a:solidFill>
                <a:latin typeface="Rockwell"/>
                <a:ea typeface="Rockwell"/>
                <a:cs typeface="Rockwell"/>
                <a:sym typeface="Rockwell"/>
              </a:rPr>
              <a:t>No built-in reporting</a:t>
            </a:r>
            <a:endParaRPr sz="2500" dirty="0">
              <a:solidFill>
                <a:schemeClr val="tx1"/>
              </a:solidFill>
              <a:latin typeface="Rockwell"/>
              <a:ea typeface="Rockwell"/>
              <a:cs typeface="Rockwell"/>
              <a:sym typeface="Rockwell"/>
            </a:endParaRPr>
          </a:p>
          <a:p>
            <a:pPr marL="457200" lvl="0" indent="-342900" algn="l" rtl="0">
              <a:lnSpc>
                <a:spcPct val="150000"/>
              </a:lnSpc>
              <a:spcBef>
                <a:spcPts val="0"/>
              </a:spcBef>
              <a:spcAft>
                <a:spcPts val="0"/>
              </a:spcAft>
              <a:buClr>
                <a:srgbClr val="FFFF00"/>
              </a:buClr>
              <a:buSzPts val="1800"/>
              <a:buFont typeface="Noto Sans Symbols"/>
              <a:buChar char="❖"/>
            </a:pPr>
            <a:r>
              <a:rPr lang="en-US" sz="2500" dirty="0">
                <a:solidFill>
                  <a:schemeClr val="tx1"/>
                </a:solidFill>
                <a:latin typeface="Rockwell"/>
                <a:ea typeface="Rockwell"/>
                <a:cs typeface="Rockwell"/>
                <a:sym typeface="Rockwell"/>
              </a:rPr>
              <a:t>Only works on browsers</a:t>
            </a:r>
            <a:endParaRPr sz="2500" dirty="0">
              <a:solidFill>
                <a:schemeClr val="tx1"/>
              </a:solidFill>
              <a:latin typeface="Rockwell"/>
              <a:ea typeface="Rockwell"/>
              <a:cs typeface="Rockwell"/>
              <a:sym typeface="Rockwell"/>
            </a:endParaRPr>
          </a:p>
          <a:p>
            <a:pPr marL="457200" lvl="0" indent="-342900" algn="l" rtl="0">
              <a:lnSpc>
                <a:spcPct val="150000"/>
              </a:lnSpc>
              <a:spcBef>
                <a:spcPts val="0"/>
              </a:spcBef>
              <a:spcAft>
                <a:spcPts val="0"/>
              </a:spcAft>
              <a:buClr>
                <a:srgbClr val="FFFF00"/>
              </a:buClr>
              <a:buSzPts val="1800"/>
              <a:buFont typeface="Noto Sans Symbols"/>
              <a:buChar char="❖"/>
            </a:pPr>
            <a:r>
              <a:rPr lang="en-US" sz="2500" dirty="0">
                <a:solidFill>
                  <a:schemeClr val="tx1"/>
                </a:solidFill>
                <a:latin typeface="Rockwell"/>
                <a:ea typeface="Rockwell"/>
                <a:cs typeface="Rockwell"/>
                <a:sym typeface="Rockwell"/>
              </a:rPr>
              <a:t>No image-based testing</a:t>
            </a:r>
          </a:p>
          <a:p>
            <a:pPr marL="457200" lvl="0" indent="-342900" algn="l" rtl="0">
              <a:lnSpc>
                <a:spcPct val="150000"/>
              </a:lnSpc>
              <a:spcBef>
                <a:spcPts val="0"/>
              </a:spcBef>
              <a:spcAft>
                <a:spcPts val="0"/>
              </a:spcAft>
              <a:buClr>
                <a:srgbClr val="FFFF00"/>
              </a:buClr>
              <a:buSzPts val="1800"/>
              <a:buFont typeface="Noto Sans Symbols"/>
              <a:buChar char="❖"/>
            </a:pPr>
            <a:r>
              <a:rPr lang="en-US" sz="2500" dirty="0">
                <a:solidFill>
                  <a:schemeClr val="tx1"/>
                </a:solidFill>
                <a:latin typeface="Rockwell"/>
                <a:ea typeface="Rockwell"/>
                <a:cs typeface="Rockwell"/>
                <a:sym typeface="Rockwell"/>
              </a:rPr>
              <a:t>No professional support</a:t>
            </a:r>
            <a:endParaRPr sz="2500" dirty="0">
              <a:solidFill>
                <a:schemeClr val="tx1"/>
              </a:solidFill>
              <a:latin typeface="Rockwell"/>
              <a:ea typeface="Rockwell"/>
              <a:cs typeface="Rockwell"/>
              <a:sym typeface="Rockwell"/>
            </a:endParaRPr>
          </a:p>
        </p:txBody>
      </p:sp>
      <p:pic>
        <p:nvPicPr>
          <p:cNvPr id="5" name="Picture 4" descr="A picture containing text&#10;&#10;Description automatically generated">
            <a:extLst>
              <a:ext uri="{FF2B5EF4-FFF2-40B4-BE49-F238E27FC236}">
                <a16:creationId xmlns:a16="http://schemas.microsoft.com/office/drawing/2014/main" id="{571F1213-3767-954E-99AF-9ACA6A4217D9}"/>
              </a:ext>
            </a:extLst>
          </p:cNvPr>
          <p:cNvPicPr>
            <a:picLocks noChangeAspect="1"/>
          </p:cNvPicPr>
          <p:nvPr/>
        </p:nvPicPr>
        <p:blipFill>
          <a:blip r:embed="rId3"/>
          <a:stretch>
            <a:fillRect/>
          </a:stretch>
        </p:blipFill>
        <p:spPr>
          <a:xfrm>
            <a:off x="11214233" y="6358980"/>
            <a:ext cx="977767" cy="502097"/>
          </a:xfrm>
          <a:prstGeom prst="rect">
            <a:avLst/>
          </a:prstGeom>
        </p:spPr>
      </p:pic>
    </p:spTree>
    <p:extLst>
      <p:ext uri="{BB962C8B-B14F-4D97-AF65-F5344CB8AC3E}">
        <p14:creationId xmlns:p14="http://schemas.microsoft.com/office/powerpoint/2010/main" val="1539648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623ad477ad_0_1"/>
          <p:cNvSpPr txBox="1">
            <a:spLocks noGrp="1"/>
          </p:cNvSpPr>
          <p:nvPr>
            <p:ph type="title"/>
          </p:nvPr>
        </p:nvSpPr>
        <p:spPr>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p>
            <a:pPr marL="0" lvl="0" indent="0" algn="ctr" rtl="0">
              <a:spcBef>
                <a:spcPts val="0"/>
              </a:spcBef>
              <a:spcAft>
                <a:spcPts val="0"/>
              </a:spcAft>
              <a:buClr>
                <a:srgbClr val="FFFF00"/>
              </a:buClr>
              <a:buSzPts val="3600"/>
              <a:buFont typeface="Rockwell"/>
              <a:buNone/>
            </a:pPr>
            <a:r>
              <a:rPr lang="en-US" sz="3600" b="1" dirty="0">
                <a:latin typeface="Rockwell"/>
                <a:ea typeface="Rockwell"/>
                <a:cs typeface="Rockwell"/>
                <a:sym typeface="Rockwell"/>
              </a:rPr>
              <a:t>Question</a:t>
            </a:r>
            <a:endParaRPr dirty="0"/>
          </a:p>
        </p:txBody>
      </p:sp>
      <p:sp>
        <p:nvSpPr>
          <p:cNvPr id="424" name="Google Shape;424;g623ad477ad_0_1"/>
          <p:cNvSpPr txBox="1">
            <a:spLocks noGrp="1"/>
          </p:cNvSpPr>
          <p:nvPr>
            <p:ph idx="1"/>
          </p:nvPr>
        </p:nvSpPr>
        <p:spPr>
          <a:prstGeom prst="rect">
            <a:avLst/>
          </a:prstGeom>
          <a:noFill/>
          <a:ln>
            <a:noFill/>
          </a:ln>
          <a:effectLst>
            <a:outerShdw blurRad="25400">
              <a:srgbClr val="000000">
                <a:alpha val="45880"/>
              </a:srgbClr>
            </a:outerShdw>
          </a:effectLst>
        </p:spPr>
        <p:txBody>
          <a:bodyPr spcFirstLastPara="1" wrap="square" lIns="91425" tIns="45700" rIns="91425" bIns="45700" anchor="t" anchorCtr="0">
            <a:noAutofit/>
          </a:bodyPr>
          <a:lstStyle/>
          <a:p>
            <a:pPr marL="342900" lvl="0" indent="-306000" algn="l" rtl="0">
              <a:spcBef>
                <a:spcPts val="0"/>
              </a:spcBef>
              <a:spcAft>
                <a:spcPts val="0"/>
              </a:spcAft>
              <a:buClr>
                <a:srgbClr val="FFFF00"/>
              </a:buClr>
              <a:buSzPts val="1400"/>
              <a:buChar char="◈"/>
            </a:pPr>
            <a:r>
              <a:rPr lang="en-US" dirty="0">
                <a:latin typeface="Rockwell"/>
                <a:ea typeface="Rockwell"/>
                <a:cs typeface="Rockwell"/>
                <a:sym typeface="Rockwell"/>
              </a:rPr>
              <a:t>My application is developed with C#. Can I use selenium with Java to automate my application?</a:t>
            </a:r>
          </a:p>
        </p:txBody>
      </p:sp>
      <p:pic>
        <p:nvPicPr>
          <p:cNvPr id="5" name="Picture 4" descr="A picture containing text&#10;&#10;Description automatically generated">
            <a:extLst>
              <a:ext uri="{FF2B5EF4-FFF2-40B4-BE49-F238E27FC236}">
                <a16:creationId xmlns:a16="http://schemas.microsoft.com/office/drawing/2014/main" id="{FC7D0893-84B6-8E40-92C1-873DBDE95A1C}"/>
              </a:ext>
            </a:extLst>
          </p:cNvPr>
          <p:cNvPicPr>
            <a:picLocks noChangeAspect="1"/>
          </p:cNvPicPr>
          <p:nvPr/>
        </p:nvPicPr>
        <p:blipFill>
          <a:blip r:embed="rId3"/>
          <a:stretch>
            <a:fillRect/>
          </a:stretch>
        </p:blipFill>
        <p:spPr>
          <a:xfrm>
            <a:off x="11214233" y="6358980"/>
            <a:ext cx="977767" cy="50209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What is the difference between a </a:t>
            </a:r>
            <a:r>
              <a:rPr lang="en-US" sz="2400" dirty="0" err="1"/>
              <a:t>WebApp</a:t>
            </a:r>
            <a:r>
              <a:rPr lang="en-US" sz="2400" dirty="0"/>
              <a:t> and Desktop app?</a:t>
            </a:r>
          </a:p>
          <a:p>
            <a:r>
              <a:rPr lang="en-US" sz="2400" dirty="0" err="1"/>
              <a:t>WebApp</a:t>
            </a:r>
            <a:r>
              <a:rPr lang="en-US" sz="2400" dirty="0"/>
              <a:t> is any website you open in a browser</a:t>
            </a:r>
          </a:p>
          <a:p>
            <a:r>
              <a:rPr lang="en-US" sz="2400" b="1" dirty="0"/>
              <a:t>Desktop app</a:t>
            </a:r>
            <a:r>
              <a:rPr lang="en-US" sz="2400" dirty="0"/>
              <a:t>, is any app only your computer from calculator to sublime, to anything else.</a:t>
            </a:r>
          </a:p>
          <a:p>
            <a:r>
              <a:rPr lang="en-US" sz="2400" dirty="0"/>
              <a:t>Selenium can </a:t>
            </a:r>
            <a:r>
              <a:rPr lang="en-US" sz="2400" b="1" u="sng" dirty="0"/>
              <a:t>only</a:t>
            </a:r>
            <a:r>
              <a:rPr lang="en-US" sz="2400" dirty="0"/>
              <a:t> automate Web based applications. </a:t>
            </a:r>
          </a:p>
        </p:txBody>
      </p:sp>
      <p:sp>
        <p:nvSpPr>
          <p:cNvPr id="4" name="Google Shape;423;g623ad477ad_0_1"/>
          <p:cNvSpPr txBox="1">
            <a:spLocks/>
          </p:cNvSpPr>
          <p:nvPr/>
        </p:nvSpPr>
        <p:spPr>
          <a:xfrm>
            <a:off x="729311" y="465123"/>
            <a:ext cx="10353900" cy="9705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Lustria"/>
              <a:buNone/>
              <a:defRPr sz="4000" b="0" i="0" u="none" strike="noStrike" cap="none">
                <a:solidFill>
                  <a:schemeClr val="lt2"/>
                </a:solidFill>
                <a:latin typeface="Lustria"/>
                <a:ea typeface="Lustria"/>
                <a:cs typeface="Lustria"/>
                <a:sym typeface="Lust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pPr>
              <a:buClr>
                <a:srgbClr val="FFFF00"/>
              </a:buClr>
              <a:buSzPts val="3600"/>
              <a:buFont typeface="Rockwell"/>
              <a:buNone/>
            </a:pPr>
            <a:r>
              <a:rPr lang="en-US" sz="3600" b="1" dirty="0">
                <a:solidFill>
                  <a:schemeClr val="bg1"/>
                </a:solidFill>
                <a:latin typeface="Rockwell"/>
                <a:ea typeface="Rockwell"/>
                <a:cs typeface="Rockwell"/>
                <a:sym typeface="Rockwell"/>
              </a:rPr>
              <a:t>What can be automated with Selenium?</a:t>
            </a:r>
            <a:endParaRPr lang="en-US" dirty="0">
              <a:solidFill>
                <a:schemeClr val="bg1"/>
              </a:solidFill>
            </a:endParaRPr>
          </a:p>
        </p:txBody>
      </p:sp>
      <p:pic>
        <p:nvPicPr>
          <p:cNvPr id="6" name="Picture 5" descr="A picture containing text&#10;&#10;Description automatically generated">
            <a:extLst>
              <a:ext uri="{FF2B5EF4-FFF2-40B4-BE49-F238E27FC236}">
                <a16:creationId xmlns:a16="http://schemas.microsoft.com/office/drawing/2014/main" id="{7FDCC6D0-8769-3F43-949E-C2EA48C146B9}"/>
              </a:ext>
            </a:extLst>
          </p:cNvPr>
          <p:cNvPicPr>
            <a:picLocks noChangeAspect="1"/>
          </p:cNvPicPr>
          <p:nvPr/>
        </p:nvPicPr>
        <p:blipFill>
          <a:blip r:embed="rId2"/>
          <a:stretch>
            <a:fillRect/>
          </a:stretch>
        </p:blipFill>
        <p:spPr>
          <a:xfrm>
            <a:off x="11214233" y="6358980"/>
            <a:ext cx="977767" cy="502097"/>
          </a:xfrm>
          <a:prstGeom prst="rect">
            <a:avLst/>
          </a:prstGeom>
        </p:spPr>
      </p:pic>
    </p:spTree>
    <p:extLst>
      <p:ext uri="{BB962C8B-B14F-4D97-AF65-F5344CB8AC3E}">
        <p14:creationId xmlns:p14="http://schemas.microsoft.com/office/powerpoint/2010/main" val="151311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can’t be automated by Selenium?</a:t>
            </a:r>
          </a:p>
        </p:txBody>
      </p:sp>
      <p:sp>
        <p:nvSpPr>
          <p:cNvPr id="3" name="Content Placeholder 2"/>
          <p:cNvSpPr>
            <a:spLocks noGrp="1"/>
          </p:cNvSpPr>
          <p:nvPr>
            <p:ph idx="1"/>
          </p:nvPr>
        </p:nvSpPr>
        <p:spPr>
          <a:xfrm>
            <a:off x="913795" y="1732449"/>
            <a:ext cx="6371908" cy="4058751"/>
          </a:xfrm>
        </p:spPr>
        <p:txBody>
          <a:bodyPr>
            <a:normAutofit/>
          </a:bodyPr>
          <a:lstStyle/>
          <a:p>
            <a:r>
              <a:rPr lang="en-US" sz="2400" dirty="0"/>
              <a:t>Captcha</a:t>
            </a:r>
          </a:p>
          <a:p>
            <a:r>
              <a:rPr lang="en-US" sz="2400" i="1" dirty="0"/>
              <a:t>Completely Automated Public Turing test to tell Computers and Humans Apart</a:t>
            </a:r>
            <a:r>
              <a:rPr lang="en-US" sz="2400" dirty="0"/>
              <a:t> .</a:t>
            </a:r>
          </a:p>
        </p:txBody>
      </p:sp>
      <p:pic>
        <p:nvPicPr>
          <p:cNvPr id="4" name="Picture 3">
            <a:extLst>
              <a:ext uri="{FF2B5EF4-FFF2-40B4-BE49-F238E27FC236}">
                <a16:creationId xmlns:a16="http://schemas.microsoft.com/office/drawing/2014/main" id="{76A2014F-79EE-6F4A-AE6E-9B9CDA613F3C}"/>
              </a:ext>
            </a:extLst>
          </p:cNvPr>
          <p:cNvPicPr>
            <a:picLocks noChangeAspect="1"/>
          </p:cNvPicPr>
          <p:nvPr/>
        </p:nvPicPr>
        <p:blipFill>
          <a:blip r:embed="rId2"/>
          <a:stretch>
            <a:fillRect/>
          </a:stretch>
        </p:blipFill>
        <p:spPr>
          <a:xfrm>
            <a:off x="903963" y="3530600"/>
            <a:ext cx="4724400" cy="2260600"/>
          </a:xfrm>
          <a:prstGeom prst="rect">
            <a:avLst/>
          </a:prstGeom>
        </p:spPr>
      </p:pic>
      <p:pic>
        <p:nvPicPr>
          <p:cNvPr id="5" name="Picture 4">
            <a:extLst>
              <a:ext uri="{FF2B5EF4-FFF2-40B4-BE49-F238E27FC236}">
                <a16:creationId xmlns:a16="http://schemas.microsoft.com/office/drawing/2014/main" id="{1B7B5CCC-7250-D241-8855-452CE4747FAA}"/>
              </a:ext>
            </a:extLst>
          </p:cNvPr>
          <p:cNvPicPr>
            <a:picLocks noChangeAspect="1"/>
          </p:cNvPicPr>
          <p:nvPr/>
        </p:nvPicPr>
        <p:blipFill>
          <a:blip r:embed="rId3"/>
          <a:stretch>
            <a:fillRect/>
          </a:stretch>
        </p:blipFill>
        <p:spPr>
          <a:xfrm>
            <a:off x="7492589" y="1580050"/>
            <a:ext cx="3461979" cy="4997839"/>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14940981-CC77-744E-84AE-DCD05BDE10BE}"/>
              </a:ext>
            </a:extLst>
          </p:cNvPr>
          <p:cNvPicPr>
            <a:picLocks noChangeAspect="1"/>
          </p:cNvPicPr>
          <p:nvPr/>
        </p:nvPicPr>
        <p:blipFill>
          <a:blip r:embed="rId4"/>
          <a:stretch>
            <a:fillRect/>
          </a:stretch>
        </p:blipFill>
        <p:spPr>
          <a:xfrm>
            <a:off x="11214233" y="6358980"/>
            <a:ext cx="977767" cy="502097"/>
          </a:xfrm>
          <a:prstGeom prst="rect">
            <a:avLst/>
          </a:prstGeom>
        </p:spPr>
      </p:pic>
    </p:spTree>
    <p:extLst>
      <p:ext uri="{BB962C8B-B14F-4D97-AF65-F5344CB8AC3E}">
        <p14:creationId xmlns:p14="http://schemas.microsoft.com/office/powerpoint/2010/main" val="310934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19"/>
          <p:cNvSpPr txBox="1">
            <a:spLocks noGrp="1"/>
          </p:cNvSpPr>
          <p:nvPr>
            <p:ph type="title"/>
          </p:nvPr>
        </p:nvSpPr>
        <p:spPr>
          <a:xfrm>
            <a:off x="913795" y="2540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FFFF00"/>
              </a:buClr>
              <a:buSzPts val="3600"/>
              <a:buFont typeface="Rockwell"/>
              <a:buNone/>
            </a:pPr>
            <a:r>
              <a:rPr lang="en-US" sz="3600" b="1" dirty="0">
                <a:latin typeface="Rockwell"/>
                <a:ea typeface="Rockwell"/>
                <a:cs typeface="Rockwell"/>
                <a:sym typeface="Rockwell"/>
              </a:rPr>
              <a:t>How Selenium WebDriver Works?</a:t>
            </a:r>
            <a:endParaRPr dirty="0"/>
          </a:p>
        </p:txBody>
      </p:sp>
      <p:sp>
        <p:nvSpPr>
          <p:cNvPr id="437" name="Google Shape;437;p19"/>
          <p:cNvSpPr txBox="1">
            <a:spLocks noGrp="1"/>
          </p:cNvSpPr>
          <p:nvPr>
            <p:ph idx="1"/>
          </p:nvPr>
        </p:nvSpPr>
        <p:spPr>
          <a:xfrm>
            <a:off x="913795" y="1399624"/>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306000" algn="l" rtl="0">
              <a:spcBef>
                <a:spcPts val="0"/>
              </a:spcBef>
              <a:spcAft>
                <a:spcPts val="0"/>
              </a:spcAft>
              <a:buSzPts val="1400"/>
              <a:buChar char="◈"/>
            </a:pPr>
            <a:r>
              <a:rPr lang="en-US" dirty="0">
                <a:latin typeface="Rockwell"/>
                <a:ea typeface="Rockwell"/>
                <a:cs typeface="Rockwell"/>
                <a:sym typeface="Rockwell"/>
              </a:rPr>
              <a:t>Let’s think taxi driving</a:t>
            </a:r>
            <a:endParaRPr dirty="0"/>
          </a:p>
          <a:p>
            <a:pPr marL="342900" lvl="0" indent="-306000" algn="l" rtl="0">
              <a:spcBef>
                <a:spcPts val="1000"/>
              </a:spcBef>
              <a:spcAft>
                <a:spcPts val="0"/>
              </a:spcAft>
              <a:buSzPts val="1400"/>
              <a:buChar char="◈"/>
            </a:pPr>
            <a:r>
              <a:rPr lang="en-US" dirty="0">
                <a:latin typeface="Rockwell"/>
                <a:ea typeface="Rockwell"/>
                <a:cs typeface="Rockwell"/>
                <a:sym typeface="Rockwell"/>
              </a:rPr>
              <a:t>We have 3 actors</a:t>
            </a:r>
            <a:endParaRPr dirty="0"/>
          </a:p>
          <a:p>
            <a:pPr marL="871200" lvl="1" indent="-457200" algn="l" rtl="0">
              <a:spcBef>
                <a:spcPts val="960"/>
              </a:spcBef>
              <a:spcAft>
                <a:spcPts val="0"/>
              </a:spcAft>
              <a:buSzPts val="1260"/>
              <a:buFont typeface="Lustria"/>
              <a:buAutoNum type="arabicPeriod"/>
            </a:pPr>
            <a:r>
              <a:rPr lang="en-US" b="1" dirty="0">
                <a:latin typeface="Rockwell"/>
                <a:ea typeface="Rockwell"/>
                <a:cs typeface="Rockwell"/>
                <a:sym typeface="Rockwell"/>
              </a:rPr>
              <a:t>the client; </a:t>
            </a:r>
            <a:r>
              <a:rPr lang="en-US" dirty="0">
                <a:latin typeface="Rockwell"/>
                <a:ea typeface="Rockwell"/>
                <a:cs typeface="Rockwell"/>
                <a:sym typeface="Rockwell"/>
              </a:rPr>
              <a:t>he tells the taxi driver where he wants to go and how to get there</a:t>
            </a:r>
            <a:endParaRPr dirty="0"/>
          </a:p>
          <a:p>
            <a:pPr marL="871200" lvl="1" indent="-457200" algn="l" rtl="0">
              <a:spcBef>
                <a:spcPts val="960"/>
              </a:spcBef>
              <a:spcAft>
                <a:spcPts val="0"/>
              </a:spcAft>
              <a:buSzPts val="1260"/>
              <a:buFont typeface="Lustria"/>
              <a:buAutoNum type="arabicPeriod"/>
            </a:pPr>
            <a:r>
              <a:rPr lang="en-US" b="1" dirty="0">
                <a:latin typeface="Rockwell"/>
                <a:ea typeface="Rockwell"/>
                <a:cs typeface="Rockwell"/>
                <a:sym typeface="Rockwell"/>
              </a:rPr>
              <a:t>the taxi driver;</a:t>
            </a:r>
            <a:r>
              <a:rPr lang="en-US" dirty="0">
                <a:latin typeface="Rockwell"/>
                <a:ea typeface="Rockwell"/>
                <a:cs typeface="Rockwell"/>
                <a:sym typeface="Rockwell"/>
              </a:rPr>
              <a:t> he executes the client's requests; the taxi driver sends his own requests to the car</a:t>
            </a:r>
            <a:endParaRPr dirty="0"/>
          </a:p>
          <a:p>
            <a:pPr marL="871200" lvl="1" indent="-457200" algn="l" rtl="0">
              <a:spcBef>
                <a:spcPts val="960"/>
              </a:spcBef>
              <a:spcAft>
                <a:spcPts val="0"/>
              </a:spcAft>
              <a:buSzPts val="1260"/>
              <a:buFont typeface="Lustria"/>
              <a:buAutoNum type="arabicPeriod"/>
            </a:pPr>
            <a:r>
              <a:rPr lang="en-US" b="1" dirty="0">
                <a:latin typeface="Rockwell"/>
                <a:ea typeface="Rockwell"/>
                <a:cs typeface="Rockwell"/>
                <a:sym typeface="Rockwell"/>
              </a:rPr>
              <a:t>the car; </a:t>
            </a:r>
            <a:r>
              <a:rPr lang="en-US" dirty="0">
                <a:latin typeface="Rockwell"/>
                <a:ea typeface="Rockwell"/>
                <a:cs typeface="Rockwell"/>
                <a:sym typeface="Rockwell"/>
              </a:rPr>
              <a:t>the car executes the taxi driver's requests</a:t>
            </a:r>
            <a:endParaRPr dirty="0"/>
          </a:p>
          <a:p>
            <a:pPr marL="871200" lvl="1" indent="-377190" algn="l" rtl="0">
              <a:spcBef>
                <a:spcPts val="960"/>
              </a:spcBef>
              <a:spcAft>
                <a:spcPts val="0"/>
              </a:spcAft>
              <a:buSzPts val="1260"/>
              <a:buFont typeface="Lustria"/>
              <a:buNone/>
            </a:pPr>
            <a:endParaRPr dirty="0">
              <a:latin typeface="Rockwell"/>
              <a:ea typeface="Rockwell"/>
              <a:cs typeface="Rockwell"/>
              <a:sym typeface="Rockwell"/>
            </a:endParaRPr>
          </a:p>
        </p:txBody>
      </p:sp>
      <p:pic>
        <p:nvPicPr>
          <p:cNvPr id="438" name="Google Shape;438;p19"/>
          <p:cNvPicPr preferRelativeResize="0"/>
          <p:nvPr/>
        </p:nvPicPr>
        <p:blipFill rotWithShape="1">
          <a:blip r:embed="rId3">
            <a:alphaModFix/>
          </a:blip>
          <a:srcRect/>
          <a:stretch/>
        </p:blipFill>
        <p:spPr>
          <a:xfrm>
            <a:off x="8278834" y="3520752"/>
            <a:ext cx="3166581" cy="2306955"/>
          </a:xfrm>
          <a:prstGeom prst="rect">
            <a:avLst/>
          </a:prstGeom>
          <a:noFill/>
          <a:ln>
            <a:noFill/>
          </a:ln>
        </p:spPr>
      </p:pic>
      <p:pic>
        <p:nvPicPr>
          <p:cNvPr id="6" name="Picture 5" descr="A picture containing text&#10;&#10;Description automatically generated">
            <a:extLst>
              <a:ext uri="{FF2B5EF4-FFF2-40B4-BE49-F238E27FC236}">
                <a16:creationId xmlns:a16="http://schemas.microsoft.com/office/drawing/2014/main" id="{66EBFB61-DEED-454A-82C2-DBD4E26905E0}"/>
              </a:ext>
            </a:extLst>
          </p:cNvPr>
          <p:cNvPicPr>
            <a:picLocks noChangeAspect="1"/>
          </p:cNvPicPr>
          <p:nvPr/>
        </p:nvPicPr>
        <p:blipFill>
          <a:blip r:embed="rId4"/>
          <a:stretch>
            <a:fillRect/>
          </a:stretch>
        </p:blipFill>
        <p:spPr>
          <a:xfrm>
            <a:off x="11214233" y="6358980"/>
            <a:ext cx="977767" cy="50209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23"/>
          <p:cNvSpPr txBox="1">
            <a:spLocks noGrp="1"/>
          </p:cNvSpPr>
          <p:nvPr>
            <p:ph type="title"/>
          </p:nvPr>
        </p:nvSpPr>
        <p:spPr>
          <a:xfrm>
            <a:off x="913795" y="2540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FFFF00"/>
              </a:buClr>
              <a:buSzPts val="3600"/>
              <a:buFont typeface="Rockwell"/>
              <a:buNone/>
            </a:pPr>
            <a:r>
              <a:rPr lang="en-US" sz="3600" b="1" dirty="0">
                <a:solidFill>
                  <a:srgbClr val="FFFF00"/>
                </a:solidFill>
                <a:latin typeface="Rockwell"/>
                <a:ea typeface="Rockwell"/>
                <a:cs typeface="Rockwell"/>
                <a:sym typeface="Rockwell"/>
              </a:rPr>
              <a:t>How Selenium </a:t>
            </a:r>
            <a:r>
              <a:rPr lang="en-US" sz="3600" b="1" dirty="0" err="1">
                <a:solidFill>
                  <a:srgbClr val="FFFF00"/>
                </a:solidFill>
                <a:latin typeface="Rockwell"/>
                <a:ea typeface="Rockwell"/>
                <a:cs typeface="Rockwell"/>
                <a:sym typeface="Rockwell"/>
              </a:rPr>
              <a:t>WebDriver</a:t>
            </a:r>
            <a:r>
              <a:rPr lang="en-US" sz="3600" b="1" dirty="0">
                <a:solidFill>
                  <a:srgbClr val="FFFF00"/>
                </a:solidFill>
                <a:latin typeface="Rockwell"/>
                <a:ea typeface="Rockwell"/>
                <a:cs typeface="Rockwell"/>
                <a:sym typeface="Rockwell"/>
              </a:rPr>
              <a:t> Works?</a:t>
            </a:r>
            <a:endParaRPr dirty="0"/>
          </a:p>
        </p:txBody>
      </p:sp>
      <p:sp>
        <p:nvSpPr>
          <p:cNvPr id="501" name="Google Shape;501;p23"/>
          <p:cNvSpPr txBox="1">
            <a:spLocks noGrp="1"/>
          </p:cNvSpPr>
          <p:nvPr>
            <p:ph idx="1"/>
          </p:nvPr>
        </p:nvSpPr>
        <p:spPr>
          <a:xfrm>
            <a:off x="913795" y="1399624"/>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306000" algn="l" rtl="0">
              <a:spcBef>
                <a:spcPts val="0"/>
              </a:spcBef>
              <a:spcAft>
                <a:spcPts val="0"/>
              </a:spcAft>
              <a:buClr>
                <a:srgbClr val="FFFF00"/>
              </a:buClr>
              <a:buSzPts val="1400"/>
              <a:buChar char="◈"/>
            </a:pPr>
            <a:r>
              <a:rPr lang="en-US" b="1" dirty="0">
                <a:latin typeface="Rockwell"/>
                <a:ea typeface="Rockwell"/>
                <a:cs typeface="Rockwell"/>
                <a:sym typeface="Rockwell"/>
              </a:rPr>
              <a:t>Test automation engineer </a:t>
            </a:r>
            <a:r>
              <a:rPr lang="en-US" dirty="0">
                <a:latin typeface="Rockwell"/>
                <a:ea typeface="Rockwell"/>
                <a:cs typeface="Rockwell"/>
                <a:sym typeface="Rockwell"/>
              </a:rPr>
              <a:t>is like a </a:t>
            </a:r>
            <a:r>
              <a:rPr lang="en-US" b="1" dirty="0">
                <a:latin typeface="Rockwell"/>
                <a:ea typeface="Rockwell"/>
                <a:cs typeface="Rockwell"/>
                <a:sym typeface="Rockwell"/>
              </a:rPr>
              <a:t>taxi client</a:t>
            </a:r>
            <a:endParaRPr b="1" dirty="0">
              <a:latin typeface="Rockwell"/>
              <a:ea typeface="Rockwell"/>
              <a:cs typeface="Rockwell"/>
            </a:endParaRPr>
          </a:p>
          <a:p>
            <a:pPr marL="342900" lvl="0" indent="-306000" algn="l" rtl="0">
              <a:spcBef>
                <a:spcPts val="1000"/>
              </a:spcBef>
              <a:spcAft>
                <a:spcPts val="0"/>
              </a:spcAft>
              <a:buClr>
                <a:srgbClr val="FFFF00"/>
              </a:buClr>
              <a:buSzPts val="1400"/>
              <a:buChar char="◈"/>
            </a:pPr>
            <a:r>
              <a:rPr lang="en-US" b="1" dirty="0">
                <a:latin typeface="Rockwell"/>
                <a:ea typeface="Rockwell"/>
                <a:cs typeface="Rockwell"/>
                <a:sym typeface="Rockwell"/>
              </a:rPr>
              <a:t>The browser driver </a:t>
            </a:r>
            <a:r>
              <a:rPr lang="en-US" dirty="0">
                <a:latin typeface="Rockwell"/>
                <a:ea typeface="Rockwell"/>
                <a:cs typeface="Rockwell"/>
                <a:sym typeface="Rockwell"/>
              </a:rPr>
              <a:t>is like a </a:t>
            </a:r>
            <a:r>
              <a:rPr lang="en-US" b="1" dirty="0">
                <a:latin typeface="Rockwell"/>
                <a:ea typeface="Rockwell"/>
                <a:cs typeface="Rockwell"/>
                <a:sym typeface="Rockwell"/>
              </a:rPr>
              <a:t>taxi driver</a:t>
            </a:r>
            <a:endParaRPr b="1" dirty="0">
              <a:latin typeface="Rockwell"/>
              <a:ea typeface="Rockwell"/>
              <a:cs typeface="Rockwell"/>
            </a:endParaRPr>
          </a:p>
          <a:p>
            <a:pPr marL="342900" lvl="0" indent="-306000" algn="l" rtl="0">
              <a:spcBef>
                <a:spcPts val="1000"/>
              </a:spcBef>
              <a:spcAft>
                <a:spcPts val="0"/>
              </a:spcAft>
              <a:buClr>
                <a:srgbClr val="FFFF00"/>
              </a:buClr>
              <a:buSzPts val="1400"/>
              <a:buChar char="◈"/>
            </a:pPr>
            <a:r>
              <a:rPr lang="en-US" b="1" dirty="0">
                <a:latin typeface="Rockwell"/>
                <a:ea typeface="Rockwell"/>
                <a:cs typeface="Rockwell"/>
                <a:sym typeface="Rockwell"/>
              </a:rPr>
              <a:t>The browser </a:t>
            </a:r>
            <a:r>
              <a:rPr lang="en-US" dirty="0">
                <a:latin typeface="Rockwell"/>
                <a:ea typeface="Rockwell"/>
                <a:cs typeface="Rockwell"/>
                <a:sym typeface="Rockwell"/>
              </a:rPr>
              <a:t>is like a </a:t>
            </a:r>
            <a:r>
              <a:rPr lang="en-US" b="1" dirty="0">
                <a:latin typeface="Rockwell"/>
                <a:ea typeface="Rockwell"/>
                <a:cs typeface="Rockwell"/>
                <a:sym typeface="Rockwell"/>
              </a:rPr>
              <a:t>taxi</a:t>
            </a:r>
            <a:endParaRPr b="1" dirty="0">
              <a:latin typeface="Rockwell"/>
              <a:ea typeface="Rockwell"/>
              <a:cs typeface="Rockwell"/>
            </a:endParaRPr>
          </a:p>
          <a:p>
            <a:pPr marL="342900" lvl="0" indent="-217100" algn="l" rtl="0">
              <a:spcBef>
                <a:spcPts val="1000"/>
              </a:spcBef>
              <a:spcAft>
                <a:spcPts val="0"/>
              </a:spcAft>
              <a:buSzPts val="1400"/>
              <a:buNone/>
            </a:pPr>
            <a:endParaRPr dirty="0">
              <a:latin typeface="Rockwell"/>
              <a:ea typeface="Rockwell"/>
              <a:cs typeface="Rockwell"/>
              <a:sym typeface="Rockwell"/>
            </a:endParaRPr>
          </a:p>
          <a:p>
            <a:pPr marL="414000" lvl="1" indent="0" algn="l" rtl="0">
              <a:spcBef>
                <a:spcPts val="960"/>
              </a:spcBef>
              <a:spcAft>
                <a:spcPts val="0"/>
              </a:spcAft>
              <a:buSzPts val="1260"/>
              <a:buNone/>
            </a:pPr>
            <a:endParaRPr dirty="0"/>
          </a:p>
          <a:p>
            <a:pPr marL="871200" lvl="1" indent="-377190" algn="l" rtl="0">
              <a:spcBef>
                <a:spcPts val="960"/>
              </a:spcBef>
              <a:spcAft>
                <a:spcPts val="0"/>
              </a:spcAft>
              <a:buSzPts val="1260"/>
              <a:buFont typeface="Lustria"/>
              <a:buNone/>
            </a:pPr>
            <a:endParaRPr b="1" dirty="0">
              <a:latin typeface="Rockwell"/>
              <a:ea typeface="Rockwell"/>
              <a:cs typeface="Rockwell"/>
              <a:sym typeface="Rockwell"/>
            </a:endParaRPr>
          </a:p>
        </p:txBody>
      </p:sp>
      <p:pic>
        <p:nvPicPr>
          <p:cNvPr id="5" name="Picture 4" descr="A picture containing text&#10;&#10;Description automatically generated">
            <a:extLst>
              <a:ext uri="{FF2B5EF4-FFF2-40B4-BE49-F238E27FC236}">
                <a16:creationId xmlns:a16="http://schemas.microsoft.com/office/drawing/2014/main" id="{B213027B-B506-FD49-89B8-510E4F3CA269}"/>
              </a:ext>
            </a:extLst>
          </p:cNvPr>
          <p:cNvPicPr>
            <a:picLocks noChangeAspect="1"/>
          </p:cNvPicPr>
          <p:nvPr/>
        </p:nvPicPr>
        <p:blipFill>
          <a:blip r:embed="rId3"/>
          <a:stretch>
            <a:fillRect/>
          </a:stretch>
        </p:blipFill>
        <p:spPr>
          <a:xfrm>
            <a:off x="11214233" y="6358980"/>
            <a:ext cx="977767" cy="50209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7" name="Google Shape;133;p28">
            <a:extLst>
              <a:ext uri="{FF2B5EF4-FFF2-40B4-BE49-F238E27FC236}">
                <a16:creationId xmlns:a16="http://schemas.microsoft.com/office/drawing/2014/main" id="{726F6551-4C50-1E4F-9BB4-D27EB748EAD9}"/>
              </a:ext>
            </a:extLst>
          </p:cNvPr>
          <p:cNvSpPr txBox="1">
            <a:spLocks/>
          </p:cNvSpPr>
          <p:nvPr/>
        </p:nvSpPr>
        <p:spPr>
          <a:xfrm>
            <a:off x="614600" y="565933"/>
            <a:ext cx="10962800" cy="102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L="0" marR="0" lvl="0" indent="0" algn="l" defTabSz="1219170" rtl="0" eaLnBrk="1" fontAlgn="auto" latinLnBrk="0" hangingPunct="1">
              <a:lnSpc>
                <a:spcPct val="100000"/>
              </a:lnSpc>
              <a:spcBef>
                <a:spcPts val="0"/>
              </a:spcBef>
              <a:spcAft>
                <a:spcPts val="0"/>
              </a:spcAft>
              <a:buClr>
                <a:srgbClr val="FFFFFF"/>
              </a:buClr>
              <a:buSzPts val="3200"/>
              <a:buFont typeface="Roboto"/>
              <a:buNone/>
              <a:tabLst/>
              <a:defRPr/>
            </a:pPr>
            <a:r>
              <a:rPr kumimoji="0" lang="en-US" sz="3200" b="0" i="0" u="none" strike="noStrike" kern="1200" cap="none" spc="0" normalizeH="0" baseline="0" noProof="0" dirty="0">
                <a:ln>
                  <a:noFill/>
                </a:ln>
                <a:solidFill>
                  <a:srgbClr val="060335"/>
                </a:solidFill>
                <a:effectLst/>
                <a:uLnTx/>
                <a:uFillTx/>
                <a:latin typeface="Poppins Medium"/>
                <a:ea typeface="Poppins Medium"/>
                <a:cs typeface="Poppins Medium"/>
                <a:sym typeface="Poppins Medium"/>
              </a:rPr>
              <a:t>What is automation? (by definition)</a:t>
            </a:r>
          </a:p>
        </p:txBody>
      </p:sp>
      <p:pic>
        <p:nvPicPr>
          <p:cNvPr id="4" name="Picture 3" descr="A picture containing text&#10;&#10;Description automatically generated">
            <a:extLst>
              <a:ext uri="{FF2B5EF4-FFF2-40B4-BE49-F238E27FC236}">
                <a16:creationId xmlns:a16="http://schemas.microsoft.com/office/drawing/2014/main" id="{DB9D3581-505F-DD44-870C-F4819E694C45}"/>
              </a:ext>
            </a:extLst>
          </p:cNvPr>
          <p:cNvPicPr>
            <a:picLocks noChangeAspect="1"/>
          </p:cNvPicPr>
          <p:nvPr/>
        </p:nvPicPr>
        <p:blipFill>
          <a:blip r:embed="rId3"/>
          <a:stretch>
            <a:fillRect/>
          </a:stretch>
        </p:blipFill>
        <p:spPr>
          <a:xfrm>
            <a:off x="11214100" y="6318003"/>
            <a:ext cx="977767" cy="502097"/>
          </a:xfrm>
          <a:prstGeom prst="rect">
            <a:avLst/>
          </a:prstGeom>
        </p:spPr>
      </p:pic>
      <p:sp>
        <p:nvSpPr>
          <p:cNvPr id="2" name="TextBox 1">
            <a:extLst>
              <a:ext uri="{FF2B5EF4-FFF2-40B4-BE49-F238E27FC236}">
                <a16:creationId xmlns:a16="http://schemas.microsoft.com/office/drawing/2014/main" id="{CD8BC745-E475-5543-B249-90F92A801A05}"/>
              </a:ext>
            </a:extLst>
          </p:cNvPr>
          <p:cNvSpPr txBox="1"/>
          <p:nvPr/>
        </p:nvSpPr>
        <p:spPr>
          <a:xfrm>
            <a:off x="614600" y="1892300"/>
            <a:ext cx="9575800" cy="3644587"/>
          </a:xfrm>
          <a:prstGeom prst="rect">
            <a:avLst/>
          </a:prstGeom>
          <a:noFill/>
        </p:spPr>
        <p:txBody>
          <a:bodyPr wrap="square" rtlCol="0">
            <a:spAutoFit/>
          </a:bodyPr>
          <a:lstStyle/>
          <a:p>
            <a:r>
              <a:rPr lang="en-US" sz="2000" dirty="0">
                <a:solidFill>
                  <a:schemeClr val="tx1"/>
                </a:solidFill>
              </a:rPr>
              <a:t>Definition#1: The use of machines and technology to make processes run on their own without manpower.</a:t>
            </a:r>
          </a:p>
          <a:p>
            <a:endParaRPr lang="en-US" sz="2000" dirty="0">
              <a:solidFill>
                <a:schemeClr val="tx1"/>
              </a:solidFill>
            </a:endParaRPr>
          </a:p>
          <a:p>
            <a:r>
              <a:rPr lang="en-US" sz="2000" dirty="0">
                <a:solidFill>
                  <a:schemeClr val="tx1"/>
                </a:solidFill>
              </a:rPr>
              <a:t>Definition #2: Automation is the technology by which a process or procedure is performed with minimal human assistance.</a:t>
            </a:r>
          </a:p>
          <a:p>
            <a:endParaRPr lang="en-US" sz="2000" dirty="0">
              <a:solidFill>
                <a:schemeClr val="tx1"/>
              </a:solidFill>
            </a:endParaRPr>
          </a:p>
          <a:p>
            <a:r>
              <a:rPr lang="en-US" sz="2000" dirty="0">
                <a:solidFill>
                  <a:schemeClr val="tx1"/>
                </a:solidFill>
              </a:rPr>
              <a:t>Basically if there is a simple process that is just repeating itself, and you take out human interruption, you </a:t>
            </a:r>
            <a:r>
              <a:rPr lang="en-US" sz="2000" b="1" u="sng" dirty="0">
                <a:solidFill>
                  <a:schemeClr val="tx1"/>
                </a:solidFill>
              </a:rPr>
              <a:t>automate</a:t>
            </a:r>
            <a:r>
              <a:rPr lang="en-US" sz="2000" dirty="0">
                <a:solidFill>
                  <a:schemeClr val="tx1"/>
                </a:solidFill>
              </a:rPr>
              <a:t> it.</a:t>
            </a:r>
          </a:p>
          <a:p>
            <a:pPr marL="0" indent="0">
              <a:spcBef>
                <a:spcPts val="2133"/>
              </a:spcBef>
              <a:spcAft>
                <a:spcPts val="1600"/>
              </a:spcAft>
              <a:buNone/>
            </a:pPr>
            <a:endParaRPr lang="en-US" sz="2000" dirty="0">
              <a:solidFill>
                <a:schemeClr val="tx1"/>
              </a:solidFill>
              <a:latin typeface="Poppins"/>
              <a:ea typeface="Poppins"/>
              <a:cs typeface="Poppins"/>
              <a:sym typeface="Poppins"/>
            </a:endParaRPr>
          </a:p>
          <a:p>
            <a:endParaRPr lang="en-US" sz="2000" dirty="0">
              <a:solidFill>
                <a:schemeClr val="tx1"/>
              </a:solidFill>
            </a:endParaRPr>
          </a:p>
        </p:txBody>
      </p:sp>
    </p:spTree>
    <p:extLst>
      <p:ext uri="{BB962C8B-B14F-4D97-AF65-F5344CB8AC3E}">
        <p14:creationId xmlns:p14="http://schemas.microsoft.com/office/powerpoint/2010/main" val="32235984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11352" y="182880"/>
            <a:ext cx="10515600" cy="1068896"/>
          </a:xfrm>
        </p:spPr>
        <p:txBody>
          <a:bodyPr/>
          <a:lstStyle/>
          <a:p>
            <a:pPr algn="ctr"/>
            <a:r>
              <a:rPr lang="en-US" dirty="0"/>
              <a:t>What happens in reality?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2525" y="1040445"/>
            <a:ext cx="9313253" cy="5317493"/>
          </a:xfrm>
        </p:spPr>
      </p:pic>
      <p:pic>
        <p:nvPicPr>
          <p:cNvPr id="6" name="Picture 5" descr="A picture containing text&#10;&#10;Description automatically generated">
            <a:extLst>
              <a:ext uri="{FF2B5EF4-FFF2-40B4-BE49-F238E27FC236}">
                <a16:creationId xmlns:a16="http://schemas.microsoft.com/office/drawing/2014/main" id="{A1DD89F5-1DA3-5941-805E-AE51B80646BF}"/>
              </a:ext>
            </a:extLst>
          </p:cNvPr>
          <p:cNvPicPr>
            <a:picLocks noChangeAspect="1"/>
          </p:cNvPicPr>
          <p:nvPr/>
        </p:nvPicPr>
        <p:blipFill>
          <a:blip r:embed="rId3"/>
          <a:stretch>
            <a:fillRect/>
          </a:stretch>
        </p:blipFill>
        <p:spPr>
          <a:xfrm>
            <a:off x="11214233" y="6358980"/>
            <a:ext cx="977767" cy="502097"/>
          </a:xfrm>
          <a:prstGeom prst="rect">
            <a:avLst/>
          </a:prstGeom>
        </p:spPr>
      </p:pic>
    </p:spTree>
    <p:extLst>
      <p:ext uri="{BB962C8B-B14F-4D97-AF65-F5344CB8AC3E}">
        <p14:creationId xmlns:p14="http://schemas.microsoft.com/office/powerpoint/2010/main" val="1345570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4"/>
          <p:cNvSpPr txBox="1">
            <a:spLocks noGrp="1"/>
          </p:cNvSpPr>
          <p:nvPr>
            <p:ph type="title"/>
          </p:nvPr>
        </p:nvSpPr>
        <p:spPr>
          <a:xfrm>
            <a:off x="913795" y="2540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FFFF00"/>
              </a:buClr>
              <a:buSzPts val="3600"/>
              <a:buFont typeface="Rockwell"/>
              <a:buNone/>
            </a:pPr>
            <a:r>
              <a:rPr lang="en-US" sz="3600" b="1" dirty="0">
                <a:latin typeface="Rockwell"/>
                <a:ea typeface="Rockwell"/>
                <a:cs typeface="Rockwell"/>
                <a:sym typeface="Rockwell"/>
              </a:rPr>
              <a:t>How Selenium </a:t>
            </a:r>
            <a:r>
              <a:rPr lang="en-US" sz="3600" b="1" dirty="0" err="1">
                <a:latin typeface="Rockwell"/>
                <a:ea typeface="Rockwell"/>
                <a:cs typeface="Rockwell"/>
                <a:sym typeface="Rockwell"/>
              </a:rPr>
              <a:t>WebDriver</a:t>
            </a:r>
            <a:r>
              <a:rPr lang="en-US" sz="3600" b="1" dirty="0">
                <a:latin typeface="Rockwell"/>
                <a:ea typeface="Rockwell"/>
                <a:cs typeface="Rockwell"/>
                <a:sym typeface="Rockwell"/>
              </a:rPr>
              <a:t> Works?</a:t>
            </a:r>
            <a:endParaRPr dirty="0"/>
          </a:p>
        </p:txBody>
      </p:sp>
      <p:sp>
        <p:nvSpPr>
          <p:cNvPr id="507" name="Google Shape;507;p24"/>
          <p:cNvSpPr txBox="1">
            <a:spLocks noGrp="1"/>
          </p:cNvSpPr>
          <p:nvPr>
            <p:ph idx="1"/>
          </p:nvPr>
        </p:nvSpPr>
        <p:spPr>
          <a:xfrm>
            <a:off x="913795" y="1399624"/>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fontScale="92500"/>
          </a:bodyPr>
          <a:lstStyle/>
          <a:p>
            <a:pPr marL="342900" lvl="0" indent="-306000" algn="l" rtl="0">
              <a:spcBef>
                <a:spcPts val="0"/>
              </a:spcBef>
              <a:spcAft>
                <a:spcPts val="0"/>
              </a:spcAft>
              <a:buClr>
                <a:srgbClr val="FFFF00"/>
              </a:buClr>
              <a:buSzPts val="1400"/>
              <a:buFont typeface="Noto Sans Symbols"/>
              <a:buChar char="❖"/>
            </a:pPr>
            <a:r>
              <a:rPr lang="en-US" dirty="0">
                <a:latin typeface="Rockwell"/>
                <a:ea typeface="Rockwell"/>
                <a:cs typeface="Rockwell"/>
                <a:sym typeface="Rockwell"/>
              </a:rPr>
              <a:t>When the automation script is executed, the following steps happen:</a:t>
            </a:r>
            <a:endParaRPr dirty="0"/>
          </a:p>
          <a:p>
            <a:pPr marL="720000" lvl="1" indent="-270000" algn="l" rtl="0">
              <a:spcBef>
                <a:spcPts val="960"/>
              </a:spcBef>
              <a:spcAft>
                <a:spcPts val="0"/>
              </a:spcAft>
              <a:buClr>
                <a:srgbClr val="FFFF00"/>
              </a:buClr>
              <a:buSzPts val="1260"/>
              <a:buFont typeface="Noto Sans Symbols"/>
              <a:buChar char="❖"/>
            </a:pPr>
            <a:r>
              <a:rPr lang="en-US" b="1" dirty="0">
                <a:latin typeface="Rockwell"/>
                <a:ea typeface="Rockwell"/>
                <a:cs typeface="Rockwell"/>
                <a:sym typeface="Rockwell"/>
              </a:rPr>
              <a:t>for each Selenium command, a HTTP request is created and sent to the browser driver</a:t>
            </a:r>
            <a:endParaRPr dirty="0">
              <a:latin typeface="Rockwell"/>
              <a:ea typeface="Rockwell"/>
              <a:cs typeface="Rockwell"/>
              <a:sym typeface="Rockwell"/>
            </a:endParaRPr>
          </a:p>
          <a:p>
            <a:pPr marL="720000" lvl="1" indent="-270000" algn="l" rtl="0">
              <a:spcBef>
                <a:spcPts val="960"/>
              </a:spcBef>
              <a:spcAft>
                <a:spcPts val="0"/>
              </a:spcAft>
              <a:buClr>
                <a:srgbClr val="FFFF00"/>
              </a:buClr>
              <a:buSzPts val="1260"/>
              <a:buFont typeface="Noto Sans Symbols"/>
              <a:buChar char="❖"/>
            </a:pPr>
            <a:r>
              <a:rPr lang="en-US" dirty="0">
                <a:latin typeface="Rockwell"/>
                <a:ea typeface="Rockwell"/>
                <a:cs typeface="Rockwell"/>
                <a:sym typeface="Rockwell"/>
              </a:rPr>
              <a:t>the browser driver </a:t>
            </a:r>
            <a:r>
              <a:rPr lang="en-US" b="1" dirty="0">
                <a:latin typeface="Rockwell"/>
                <a:ea typeface="Rockwell"/>
                <a:cs typeface="Rockwell"/>
                <a:sym typeface="Rockwell"/>
              </a:rPr>
              <a:t>uses a HTTP server for getting the HTTP requests</a:t>
            </a:r>
            <a:endParaRPr dirty="0">
              <a:latin typeface="Rockwell"/>
              <a:ea typeface="Rockwell"/>
              <a:cs typeface="Rockwell"/>
              <a:sym typeface="Rockwell"/>
            </a:endParaRPr>
          </a:p>
          <a:p>
            <a:pPr marL="720000" lvl="1" indent="-270000" algn="l" rtl="0">
              <a:spcBef>
                <a:spcPts val="960"/>
              </a:spcBef>
              <a:spcAft>
                <a:spcPts val="0"/>
              </a:spcAft>
              <a:buClr>
                <a:srgbClr val="FFFF00"/>
              </a:buClr>
              <a:buSzPts val="1260"/>
              <a:buFont typeface="Noto Sans Symbols"/>
              <a:buChar char="❖"/>
            </a:pPr>
            <a:r>
              <a:rPr lang="en-US" b="1" dirty="0">
                <a:latin typeface="Rockwell"/>
                <a:ea typeface="Rockwell"/>
                <a:cs typeface="Rockwell"/>
                <a:sym typeface="Rockwell"/>
              </a:rPr>
              <a:t>the HTTP server </a:t>
            </a:r>
            <a:r>
              <a:rPr lang="en-US" dirty="0">
                <a:latin typeface="Rockwell"/>
                <a:ea typeface="Rockwell"/>
                <a:cs typeface="Rockwell"/>
                <a:sym typeface="Rockwell"/>
              </a:rPr>
              <a:t>determines the </a:t>
            </a:r>
            <a:r>
              <a:rPr lang="en-US" b="1" dirty="0">
                <a:latin typeface="Rockwell"/>
                <a:ea typeface="Rockwell"/>
                <a:cs typeface="Rockwell"/>
                <a:sym typeface="Rockwell"/>
              </a:rPr>
              <a:t>steps needed for implementing the Selenium command</a:t>
            </a:r>
            <a:endParaRPr dirty="0">
              <a:latin typeface="Rockwell"/>
              <a:ea typeface="Rockwell"/>
              <a:cs typeface="Rockwell"/>
              <a:sym typeface="Rockwell"/>
            </a:endParaRPr>
          </a:p>
          <a:p>
            <a:pPr marL="720000" lvl="1" indent="-270000" algn="l" rtl="0">
              <a:spcBef>
                <a:spcPts val="960"/>
              </a:spcBef>
              <a:spcAft>
                <a:spcPts val="0"/>
              </a:spcAft>
              <a:buClr>
                <a:srgbClr val="FFFF00"/>
              </a:buClr>
              <a:buSzPts val="1260"/>
              <a:buFont typeface="Noto Sans Symbols"/>
              <a:buChar char="❖"/>
            </a:pPr>
            <a:r>
              <a:rPr lang="en-US" dirty="0">
                <a:latin typeface="Rockwell"/>
                <a:ea typeface="Rockwell"/>
                <a:cs typeface="Rockwell"/>
                <a:sym typeface="Rockwell"/>
              </a:rPr>
              <a:t>the implementation steps are executed on the browser</a:t>
            </a:r>
            <a:endParaRPr dirty="0"/>
          </a:p>
          <a:p>
            <a:pPr marL="720000" lvl="1" indent="-270000" algn="l" rtl="0">
              <a:spcBef>
                <a:spcPts val="960"/>
              </a:spcBef>
              <a:spcAft>
                <a:spcPts val="0"/>
              </a:spcAft>
              <a:buClr>
                <a:srgbClr val="FFFF00"/>
              </a:buClr>
              <a:buSzPts val="1260"/>
              <a:buFont typeface="Noto Sans Symbols"/>
              <a:buChar char="❖"/>
            </a:pPr>
            <a:r>
              <a:rPr lang="en-US" dirty="0">
                <a:latin typeface="Rockwell"/>
                <a:ea typeface="Rockwell"/>
                <a:cs typeface="Rockwell"/>
                <a:sym typeface="Rockwell"/>
              </a:rPr>
              <a:t>the execution status is sent back to the HTTP server</a:t>
            </a:r>
            <a:endParaRPr dirty="0"/>
          </a:p>
          <a:p>
            <a:pPr marL="720000" lvl="1" indent="-270000" algn="l" rtl="0">
              <a:spcBef>
                <a:spcPts val="960"/>
              </a:spcBef>
              <a:spcAft>
                <a:spcPts val="0"/>
              </a:spcAft>
              <a:buClr>
                <a:srgbClr val="FFFF00"/>
              </a:buClr>
              <a:buSzPts val="1260"/>
              <a:buFont typeface="Noto Sans Symbols"/>
              <a:buChar char="❖"/>
            </a:pPr>
            <a:r>
              <a:rPr lang="en-US" dirty="0">
                <a:latin typeface="Rockwell"/>
                <a:ea typeface="Rockwell"/>
                <a:cs typeface="Rockwell"/>
                <a:sym typeface="Rockwell"/>
              </a:rPr>
              <a:t>the </a:t>
            </a:r>
            <a:r>
              <a:rPr lang="en-US" b="1" dirty="0">
                <a:latin typeface="Rockwell"/>
                <a:ea typeface="Rockwell"/>
                <a:cs typeface="Rockwell"/>
                <a:sym typeface="Rockwell"/>
              </a:rPr>
              <a:t>HTTP server sends the status back to the automation script</a:t>
            </a:r>
            <a:endParaRPr dirty="0">
              <a:latin typeface="Rockwell"/>
              <a:ea typeface="Rockwell"/>
              <a:cs typeface="Rockwell"/>
              <a:sym typeface="Rockwell"/>
            </a:endParaRPr>
          </a:p>
          <a:p>
            <a:pPr marL="342900" lvl="0" indent="-217100" algn="l" rtl="0">
              <a:spcBef>
                <a:spcPts val="1000"/>
              </a:spcBef>
              <a:spcAft>
                <a:spcPts val="0"/>
              </a:spcAft>
              <a:buSzPts val="1400"/>
              <a:buNone/>
            </a:pPr>
            <a:endParaRPr dirty="0">
              <a:latin typeface="Rockwell"/>
              <a:ea typeface="Rockwell"/>
              <a:cs typeface="Rockwell"/>
              <a:sym typeface="Rockwell"/>
            </a:endParaRPr>
          </a:p>
          <a:p>
            <a:pPr marL="414000" lvl="1" indent="0" algn="l" rtl="0">
              <a:spcBef>
                <a:spcPts val="960"/>
              </a:spcBef>
              <a:spcAft>
                <a:spcPts val="0"/>
              </a:spcAft>
              <a:buSzPts val="1260"/>
              <a:buNone/>
            </a:pPr>
            <a:endParaRPr dirty="0"/>
          </a:p>
          <a:p>
            <a:pPr marL="871200" lvl="1" indent="-377190" algn="l" rtl="0">
              <a:spcBef>
                <a:spcPts val="960"/>
              </a:spcBef>
              <a:spcAft>
                <a:spcPts val="0"/>
              </a:spcAft>
              <a:buSzPts val="1260"/>
              <a:buFont typeface="Lustria"/>
              <a:buNone/>
            </a:pPr>
            <a:endParaRPr b="1" dirty="0">
              <a:latin typeface="Rockwell"/>
              <a:ea typeface="Rockwell"/>
              <a:cs typeface="Rockwell"/>
              <a:sym typeface="Rockwell"/>
            </a:endParaRPr>
          </a:p>
        </p:txBody>
      </p:sp>
      <p:pic>
        <p:nvPicPr>
          <p:cNvPr id="5" name="Picture 4" descr="A picture containing text&#10;&#10;Description automatically generated">
            <a:extLst>
              <a:ext uri="{FF2B5EF4-FFF2-40B4-BE49-F238E27FC236}">
                <a16:creationId xmlns:a16="http://schemas.microsoft.com/office/drawing/2014/main" id="{DC14651E-15E5-3240-B852-CEE140D31814}"/>
              </a:ext>
            </a:extLst>
          </p:cNvPr>
          <p:cNvPicPr>
            <a:picLocks noChangeAspect="1"/>
          </p:cNvPicPr>
          <p:nvPr/>
        </p:nvPicPr>
        <p:blipFill>
          <a:blip r:embed="rId3"/>
          <a:stretch>
            <a:fillRect/>
          </a:stretch>
        </p:blipFill>
        <p:spPr>
          <a:xfrm>
            <a:off x="11214233" y="6358980"/>
            <a:ext cx="977767" cy="50209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18"/>
          <p:cNvSpPr txBox="1">
            <a:spLocks noGrp="1"/>
          </p:cNvSpPr>
          <p:nvPr>
            <p:ph type="title"/>
          </p:nvPr>
        </p:nvSpPr>
        <p:spPr>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lvl="0">
              <a:buClr>
                <a:srgbClr val="FFFF00"/>
              </a:buClr>
              <a:buSzPts val="3600"/>
            </a:pPr>
            <a:r>
              <a:rPr lang="en-US" sz="3600" b="1" dirty="0">
                <a:latin typeface="Rockwell"/>
                <a:ea typeface="Rockwell"/>
                <a:cs typeface="Rockwell"/>
                <a:sym typeface="Rockwell"/>
              </a:rPr>
              <a:t>How Selenium </a:t>
            </a:r>
            <a:r>
              <a:rPr lang="en-US" sz="3600" b="1" dirty="0" err="1">
                <a:latin typeface="Rockwell"/>
                <a:ea typeface="Rockwell"/>
                <a:cs typeface="Rockwell"/>
                <a:sym typeface="Rockwell"/>
              </a:rPr>
              <a:t>WebDriver</a:t>
            </a:r>
            <a:r>
              <a:rPr lang="en-US" sz="3600" b="1" dirty="0">
                <a:latin typeface="Rockwell"/>
                <a:ea typeface="Rockwell"/>
                <a:cs typeface="Rockwell"/>
                <a:sym typeface="Rockwell"/>
              </a:rPr>
              <a:t> Works?</a:t>
            </a:r>
            <a:endParaRPr dirty="0"/>
          </a:p>
        </p:txBody>
      </p:sp>
      <p:sp>
        <p:nvSpPr>
          <p:cNvPr id="430" name="Google Shape;430;p18"/>
          <p:cNvSpPr txBox="1">
            <a:spLocks noGrp="1"/>
          </p:cNvSpPr>
          <p:nvPr>
            <p:ph idx="1"/>
          </p:nvPr>
        </p:nvSpPr>
        <p:spPr>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306000" algn="l" rtl="0">
              <a:spcBef>
                <a:spcPts val="0"/>
              </a:spcBef>
              <a:spcAft>
                <a:spcPts val="0"/>
              </a:spcAft>
              <a:buSzPts val="1400"/>
              <a:buChar char="◈"/>
            </a:pPr>
            <a:r>
              <a:rPr lang="en-US" b="1" dirty="0">
                <a:latin typeface="Rockwell"/>
                <a:ea typeface="Rockwell"/>
                <a:cs typeface="Rockwell"/>
                <a:sym typeface="Rockwell"/>
              </a:rPr>
              <a:t>WebDriver</a:t>
            </a:r>
            <a:r>
              <a:rPr lang="en-US" dirty="0">
                <a:latin typeface="Rockwell"/>
                <a:ea typeface="Rockwell"/>
                <a:cs typeface="Rockwell"/>
                <a:sym typeface="Rockwell"/>
              </a:rPr>
              <a:t> is a web automation framework that allows you to execute your tests against different browsers</a:t>
            </a:r>
            <a:endParaRPr dirty="0">
              <a:latin typeface="Rockwell"/>
              <a:ea typeface="Rockwell"/>
              <a:cs typeface="Rockwell"/>
              <a:sym typeface="Rockwell"/>
            </a:endParaRPr>
          </a:p>
        </p:txBody>
      </p:sp>
      <p:pic>
        <p:nvPicPr>
          <p:cNvPr id="431" name="Google Shape;431;p18"/>
          <p:cNvPicPr preferRelativeResize="0"/>
          <p:nvPr/>
        </p:nvPicPr>
        <p:blipFill rotWithShape="1">
          <a:blip r:embed="rId3">
            <a:alphaModFix/>
          </a:blip>
          <a:srcRect/>
          <a:stretch/>
        </p:blipFill>
        <p:spPr>
          <a:xfrm>
            <a:off x="2750684" y="2736850"/>
            <a:ext cx="6679984" cy="2795588"/>
          </a:xfrm>
          <a:prstGeom prst="rect">
            <a:avLst/>
          </a:prstGeom>
          <a:noFill/>
          <a:ln>
            <a:noFill/>
          </a:ln>
        </p:spPr>
      </p:pic>
      <p:pic>
        <p:nvPicPr>
          <p:cNvPr id="6" name="Picture 5" descr="A picture containing text&#10;&#10;Description automatically generated">
            <a:extLst>
              <a:ext uri="{FF2B5EF4-FFF2-40B4-BE49-F238E27FC236}">
                <a16:creationId xmlns:a16="http://schemas.microsoft.com/office/drawing/2014/main" id="{EE11A237-DAE1-734E-8584-5DD06CD05EA7}"/>
              </a:ext>
            </a:extLst>
          </p:cNvPr>
          <p:cNvPicPr>
            <a:picLocks noChangeAspect="1"/>
          </p:cNvPicPr>
          <p:nvPr/>
        </p:nvPicPr>
        <p:blipFill>
          <a:blip r:embed="rId4"/>
          <a:stretch>
            <a:fillRect/>
          </a:stretch>
        </p:blipFill>
        <p:spPr>
          <a:xfrm>
            <a:off x="11214233" y="6358980"/>
            <a:ext cx="977767" cy="50209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511"/>
        <p:cNvGrpSpPr/>
        <p:nvPr/>
      </p:nvGrpSpPr>
      <p:grpSpPr>
        <a:xfrm>
          <a:off x="0" y="0"/>
          <a:ext cx="0" cy="0"/>
          <a:chOff x="0" y="0"/>
          <a:chExt cx="0" cy="0"/>
        </a:xfrm>
      </p:grpSpPr>
      <p:sp>
        <p:nvSpPr>
          <p:cNvPr id="512" name="Google Shape;512;p25"/>
          <p:cNvSpPr txBox="1">
            <a:spLocks noGrp="1"/>
          </p:cNvSpPr>
          <p:nvPr>
            <p:ph type="title"/>
          </p:nvPr>
        </p:nvSpPr>
        <p:spPr>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000"/>
              <a:buFont typeface="Lustria"/>
              <a:buNone/>
            </a:pPr>
            <a:r>
              <a:rPr lang="en-US"/>
              <a:t>Selenium Architecture</a:t>
            </a:r>
            <a:endParaRPr/>
          </a:p>
        </p:txBody>
      </p:sp>
      <p:sp>
        <p:nvSpPr>
          <p:cNvPr id="513" name="Google Shape;513;p25"/>
          <p:cNvSpPr txBox="1">
            <a:spLocks noGrp="1"/>
          </p:cNvSpPr>
          <p:nvPr>
            <p:ph idx="1"/>
          </p:nvPr>
        </p:nvSpPr>
        <p:spPr>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306000" algn="l" rtl="0">
              <a:spcBef>
                <a:spcPts val="0"/>
              </a:spcBef>
              <a:spcAft>
                <a:spcPts val="0"/>
              </a:spcAft>
              <a:buSzPts val="1400"/>
              <a:buChar char="◈"/>
            </a:pPr>
            <a:r>
              <a:rPr lang="en-US"/>
              <a:t>4 components of Selenium Architecture</a:t>
            </a:r>
            <a:endParaRPr/>
          </a:p>
          <a:p>
            <a:pPr marL="342900" lvl="0" indent="-306000" algn="l" rtl="0">
              <a:spcBef>
                <a:spcPts val="1000"/>
              </a:spcBef>
              <a:spcAft>
                <a:spcPts val="0"/>
              </a:spcAft>
              <a:buSzPts val="1400"/>
              <a:buChar char="◈"/>
            </a:pPr>
            <a:r>
              <a:rPr lang="en-US"/>
              <a:t>Selenium Client Library (Language Bindings)  (Taxi Driver speaks only Chinese?, Italian?, we need to speak proper language)</a:t>
            </a:r>
            <a:endParaRPr/>
          </a:p>
          <a:p>
            <a:pPr marL="342900" lvl="0" indent="-306000" algn="l" rtl="0">
              <a:spcBef>
                <a:spcPts val="1000"/>
              </a:spcBef>
              <a:spcAft>
                <a:spcPts val="0"/>
              </a:spcAft>
              <a:buSzPts val="1400"/>
              <a:buChar char="◈"/>
            </a:pPr>
            <a:r>
              <a:rPr lang="en-US"/>
              <a:t>Browser Drivers (Different vehicles, different drivers like a truck, airplane, bulldozer etc.</a:t>
            </a:r>
            <a:endParaRPr/>
          </a:p>
          <a:p>
            <a:pPr marL="342900" lvl="0" indent="-306000" algn="l" rtl="0">
              <a:spcBef>
                <a:spcPts val="1000"/>
              </a:spcBef>
              <a:spcAft>
                <a:spcPts val="0"/>
              </a:spcAft>
              <a:buSzPts val="1400"/>
              <a:buChar char="◈"/>
            </a:pPr>
            <a:r>
              <a:rPr lang="en-US"/>
              <a:t>Browsers</a:t>
            </a:r>
            <a:endParaRPr/>
          </a:p>
          <a:p>
            <a:pPr marL="342900" lvl="0" indent="-306000" algn="l" rtl="0">
              <a:spcBef>
                <a:spcPts val="1000"/>
              </a:spcBef>
              <a:spcAft>
                <a:spcPts val="0"/>
              </a:spcAft>
              <a:buSzPts val="1400"/>
              <a:buChar char="◈"/>
            </a:pPr>
            <a:r>
              <a:rPr lang="en-US"/>
              <a:t>JSON Wire Protocol over HTTP</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26"/>
          <p:cNvSpPr txBox="1">
            <a:spLocks noGrp="1"/>
          </p:cNvSpPr>
          <p:nvPr>
            <p:ph type="title"/>
          </p:nvPr>
        </p:nvSpPr>
        <p:spPr>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FFFF00"/>
              </a:buClr>
              <a:buSzPts val="3240"/>
              <a:buFont typeface="Rockwell"/>
              <a:buNone/>
            </a:pPr>
            <a:r>
              <a:rPr lang="en-US" sz="3240" b="1" dirty="0">
                <a:solidFill>
                  <a:schemeClr val="bg1"/>
                </a:solidFill>
                <a:latin typeface="Rockwell"/>
                <a:ea typeface="Rockwell"/>
                <a:cs typeface="Rockwell"/>
                <a:sym typeface="Rockwell"/>
              </a:rPr>
              <a:t>What do I need to able to run selenium program?</a:t>
            </a:r>
            <a:endParaRPr dirty="0">
              <a:solidFill>
                <a:schemeClr val="bg1"/>
              </a:solidFill>
            </a:endParaRPr>
          </a:p>
        </p:txBody>
      </p:sp>
      <p:sp>
        <p:nvSpPr>
          <p:cNvPr id="519" name="Google Shape;519;p26"/>
          <p:cNvSpPr txBox="1">
            <a:spLocks noGrp="1"/>
          </p:cNvSpPr>
          <p:nvPr>
            <p:ph idx="1"/>
          </p:nvPr>
        </p:nvSpPr>
        <p:spPr>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lnSpcReduction="10000"/>
          </a:bodyPr>
          <a:lstStyle/>
          <a:p>
            <a:pPr marL="342900" lvl="0" indent="-306000" algn="l" rtl="0">
              <a:spcBef>
                <a:spcPts val="0"/>
              </a:spcBef>
              <a:spcAft>
                <a:spcPts val="0"/>
              </a:spcAft>
              <a:buClr>
                <a:srgbClr val="FFFF00"/>
              </a:buClr>
              <a:buSzPts val="1400"/>
              <a:buChar char="◈"/>
            </a:pPr>
            <a:r>
              <a:rPr lang="en-US" dirty="0">
                <a:solidFill>
                  <a:schemeClr val="lt1"/>
                </a:solidFill>
                <a:latin typeface="Rockwell"/>
                <a:ea typeface="Rockwell"/>
                <a:cs typeface="Rockwell"/>
                <a:sym typeface="Rockwell"/>
              </a:rPr>
              <a:t>JAVA installed</a:t>
            </a:r>
            <a:endParaRPr dirty="0"/>
          </a:p>
          <a:p>
            <a:pPr marL="342900" lvl="0" indent="-306000" algn="l" rtl="0">
              <a:spcBef>
                <a:spcPts val="1000"/>
              </a:spcBef>
              <a:spcAft>
                <a:spcPts val="0"/>
              </a:spcAft>
              <a:buClr>
                <a:srgbClr val="FFFF00"/>
              </a:buClr>
              <a:buSzPts val="1400"/>
              <a:buChar char="◈"/>
            </a:pPr>
            <a:r>
              <a:rPr lang="en-US" dirty="0">
                <a:solidFill>
                  <a:schemeClr val="lt1"/>
                </a:solidFill>
                <a:latin typeface="Rockwell"/>
                <a:ea typeface="Rockwell"/>
                <a:cs typeface="Rockwell"/>
                <a:sym typeface="Rockwell"/>
              </a:rPr>
              <a:t>IDE installed</a:t>
            </a:r>
            <a:endParaRPr dirty="0"/>
          </a:p>
          <a:p>
            <a:pPr marL="720000" lvl="1" indent="-270000" algn="l" rtl="0">
              <a:spcBef>
                <a:spcPts val="960"/>
              </a:spcBef>
              <a:spcAft>
                <a:spcPts val="0"/>
              </a:spcAft>
              <a:buClr>
                <a:srgbClr val="FFFF00"/>
              </a:buClr>
              <a:buSzPts val="1260"/>
              <a:buChar char="🞚"/>
            </a:pPr>
            <a:r>
              <a:rPr lang="en-US" dirty="0">
                <a:solidFill>
                  <a:schemeClr val="lt1"/>
                </a:solidFill>
                <a:latin typeface="Rockwell"/>
                <a:ea typeface="Rockwell"/>
                <a:cs typeface="Rockwell"/>
                <a:sym typeface="Rockwell"/>
              </a:rPr>
              <a:t>Eclipse</a:t>
            </a:r>
            <a:endParaRPr dirty="0"/>
          </a:p>
          <a:p>
            <a:pPr marL="720000" lvl="1" indent="-270000" algn="l" rtl="0">
              <a:spcBef>
                <a:spcPts val="960"/>
              </a:spcBef>
              <a:spcAft>
                <a:spcPts val="0"/>
              </a:spcAft>
              <a:buClr>
                <a:srgbClr val="FFFF00"/>
              </a:buClr>
              <a:buSzPts val="1260"/>
              <a:buChar char="🞚"/>
            </a:pPr>
            <a:r>
              <a:rPr lang="en-US" dirty="0" err="1">
                <a:solidFill>
                  <a:schemeClr val="lt1"/>
                </a:solidFill>
                <a:latin typeface="Rockwell"/>
                <a:ea typeface="Rockwell"/>
                <a:cs typeface="Rockwell"/>
                <a:sym typeface="Rockwell"/>
              </a:rPr>
              <a:t>Netbeans</a:t>
            </a:r>
            <a:endParaRPr dirty="0">
              <a:solidFill>
                <a:schemeClr val="lt1"/>
              </a:solidFill>
              <a:latin typeface="Rockwell"/>
              <a:ea typeface="Rockwell"/>
              <a:cs typeface="Rockwell"/>
              <a:sym typeface="Rockwell"/>
            </a:endParaRPr>
          </a:p>
          <a:p>
            <a:pPr marL="720000" lvl="1" indent="-270000" algn="l" rtl="0">
              <a:spcBef>
                <a:spcPts val="960"/>
              </a:spcBef>
              <a:spcAft>
                <a:spcPts val="0"/>
              </a:spcAft>
              <a:buClr>
                <a:srgbClr val="FFFF00"/>
              </a:buClr>
              <a:buSzPts val="1260"/>
              <a:buChar char="🞚"/>
            </a:pPr>
            <a:r>
              <a:rPr lang="en-US" dirty="0" err="1">
                <a:solidFill>
                  <a:schemeClr val="lt1"/>
                </a:solidFill>
                <a:latin typeface="Rockwell"/>
                <a:ea typeface="Rockwell"/>
                <a:cs typeface="Rockwell"/>
                <a:sym typeface="Rockwell"/>
              </a:rPr>
              <a:t>IntelliJ</a:t>
            </a:r>
            <a:r>
              <a:rPr lang="en-US" dirty="0">
                <a:solidFill>
                  <a:schemeClr val="lt1"/>
                </a:solidFill>
                <a:latin typeface="Rockwell"/>
                <a:ea typeface="Rockwell"/>
                <a:cs typeface="Rockwell"/>
                <a:sym typeface="Rockwell"/>
              </a:rPr>
              <a:t> IDEA</a:t>
            </a:r>
            <a:endParaRPr dirty="0"/>
          </a:p>
          <a:p>
            <a:pPr marL="342900" lvl="0" indent="-306000" algn="l" rtl="0">
              <a:spcBef>
                <a:spcPts val="1000"/>
              </a:spcBef>
              <a:spcAft>
                <a:spcPts val="0"/>
              </a:spcAft>
              <a:buClr>
                <a:srgbClr val="FFFF00"/>
              </a:buClr>
              <a:buSzPts val="1400"/>
              <a:buChar char="◈"/>
            </a:pPr>
            <a:r>
              <a:rPr lang="en-US" dirty="0">
                <a:solidFill>
                  <a:schemeClr val="lt1"/>
                </a:solidFill>
                <a:latin typeface="Rockwell"/>
                <a:ea typeface="Rockwell"/>
                <a:cs typeface="Rockwell"/>
                <a:sym typeface="Rockwell"/>
              </a:rPr>
              <a:t>Selenium jars or dependencies downloaded</a:t>
            </a:r>
            <a:endParaRPr dirty="0"/>
          </a:p>
          <a:p>
            <a:pPr marL="342900" lvl="0" indent="-306000" algn="l" rtl="0">
              <a:spcBef>
                <a:spcPts val="1000"/>
              </a:spcBef>
              <a:spcAft>
                <a:spcPts val="0"/>
              </a:spcAft>
              <a:buClr>
                <a:srgbClr val="FFFF00"/>
              </a:buClr>
              <a:buSzPts val="1400"/>
              <a:buChar char="◈"/>
            </a:pPr>
            <a:r>
              <a:rPr lang="en-US" i="1" dirty="0">
                <a:solidFill>
                  <a:schemeClr val="lt1"/>
                </a:solidFill>
                <a:latin typeface="Rockwell"/>
                <a:ea typeface="Rockwell"/>
                <a:cs typeface="Rockwell"/>
                <a:sym typeface="Rockwell"/>
              </a:rPr>
              <a:t>Configure selenium jars in project build path</a:t>
            </a:r>
            <a:endParaRPr i="1" dirty="0"/>
          </a:p>
          <a:p>
            <a:pPr marL="342900" lvl="0" indent="-306000" algn="l" rtl="0">
              <a:spcBef>
                <a:spcPts val="1000"/>
              </a:spcBef>
              <a:spcAft>
                <a:spcPts val="0"/>
              </a:spcAft>
              <a:buClr>
                <a:srgbClr val="FFFF00"/>
              </a:buClr>
              <a:buSzPts val="1400"/>
              <a:buChar char="◈"/>
            </a:pPr>
            <a:r>
              <a:rPr lang="en-US" dirty="0">
                <a:solidFill>
                  <a:schemeClr val="lt1"/>
                </a:solidFill>
                <a:latin typeface="Rockwell"/>
                <a:ea typeface="Rockwell"/>
                <a:cs typeface="Rockwell"/>
                <a:sym typeface="Rockwell"/>
              </a:rPr>
              <a:t>Create driver object based on browser chosen</a:t>
            </a:r>
            <a:endParaRPr dirty="0"/>
          </a:p>
          <a:p>
            <a:pPr marL="342900" lvl="0" indent="-306000" algn="l" rtl="0">
              <a:spcBef>
                <a:spcPts val="1000"/>
              </a:spcBef>
              <a:spcAft>
                <a:spcPts val="0"/>
              </a:spcAft>
              <a:buClr>
                <a:srgbClr val="FFFF00"/>
              </a:buClr>
              <a:buSzPts val="1400"/>
              <a:buChar char="◈"/>
            </a:pPr>
            <a:r>
              <a:rPr lang="en-US" i="1" dirty="0">
                <a:solidFill>
                  <a:schemeClr val="lt1"/>
                </a:solidFill>
                <a:latin typeface="Rockwell"/>
                <a:ea typeface="Rockwell"/>
                <a:cs typeface="Rockwell"/>
                <a:sym typeface="Rockwell"/>
              </a:rPr>
              <a:t>Set system property of the browser </a:t>
            </a:r>
            <a:r>
              <a:rPr lang="en-US" sz="1600" i="1" dirty="0">
                <a:solidFill>
                  <a:schemeClr val="lt1"/>
                </a:solidFill>
                <a:latin typeface="Rockwell"/>
                <a:ea typeface="Rockwell"/>
                <a:cs typeface="Rockwell"/>
                <a:sym typeface="Rockwell"/>
              </a:rPr>
              <a:t>(not required in maven project using </a:t>
            </a:r>
            <a:r>
              <a:rPr lang="en-US" sz="1600" i="1" dirty="0" err="1">
                <a:solidFill>
                  <a:schemeClr val="lt1"/>
                </a:solidFill>
                <a:latin typeface="Rockwell"/>
                <a:ea typeface="Rockwell"/>
                <a:cs typeface="Rockwell"/>
                <a:sym typeface="Rockwell"/>
              </a:rPr>
              <a:t>WebDriverManager</a:t>
            </a:r>
            <a:r>
              <a:rPr lang="en-US" sz="1600" i="1" dirty="0">
                <a:solidFill>
                  <a:schemeClr val="lt1"/>
                </a:solidFill>
                <a:latin typeface="Rockwell"/>
                <a:ea typeface="Rockwell"/>
                <a:cs typeface="Rockwell"/>
                <a:sym typeface="Rockwell"/>
              </a:rPr>
              <a:t>)</a:t>
            </a:r>
            <a:endParaRPr i="1" dirty="0"/>
          </a:p>
        </p:txBody>
      </p:sp>
      <p:pic>
        <p:nvPicPr>
          <p:cNvPr id="5" name="Picture 4" descr="A picture containing text&#10;&#10;Description automatically generated">
            <a:extLst>
              <a:ext uri="{FF2B5EF4-FFF2-40B4-BE49-F238E27FC236}">
                <a16:creationId xmlns:a16="http://schemas.microsoft.com/office/drawing/2014/main" id="{86AD804F-3C2C-C848-9884-18649B1F17D1}"/>
              </a:ext>
            </a:extLst>
          </p:cNvPr>
          <p:cNvPicPr>
            <a:picLocks noChangeAspect="1"/>
          </p:cNvPicPr>
          <p:nvPr/>
        </p:nvPicPr>
        <p:blipFill>
          <a:blip r:embed="rId3"/>
          <a:stretch>
            <a:fillRect/>
          </a:stretch>
        </p:blipFill>
        <p:spPr>
          <a:xfrm>
            <a:off x="11214233" y="6358980"/>
            <a:ext cx="977767" cy="50209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2"/>
          <p:cNvSpPr txBox="1">
            <a:spLocks noGrp="1"/>
          </p:cNvSpPr>
          <p:nvPr>
            <p:ph type="title"/>
          </p:nvPr>
        </p:nvSpPr>
        <p:spPr>
          <a:xfrm>
            <a:off x="913794" y="238125"/>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rgbClr val="FFFF00"/>
              </a:buClr>
              <a:buSzPts val="3600"/>
              <a:buFont typeface="Rockwell"/>
              <a:buNone/>
            </a:pPr>
            <a:r>
              <a:rPr lang="en-US" sz="3600" b="1" dirty="0">
                <a:solidFill>
                  <a:schemeClr val="bg1"/>
                </a:solidFill>
                <a:latin typeface="Rockwell"/>
                <a:ea typeface="Rockwell"/>
                <a:cs typeface="Rockwell"/>
                <a:sym typeface="Rockwell"/>
              </a:rPr>
              <a:t>Documentation of Selenium</a:t>
            </a:r>
            <a:endParaRPr dirty="0">
              <a:solidFill>
                <a:schemeClr val="bg1"/>
              </a:solidFill>
            </a:endParaRPr>
          </a:p>
        </p:txBody>
      </p:sp>
      <p:pic>
        <p:nvPicPr>
          <p:cNvPr id="5" name="Picture 4">
            <a:extLst>
              <a:ext uri="{FF2B5EF4-FFF2-40B4-BE49-F238E27FC236}">
                <a16:creationId xmlns:a16="http://schemas.microsoft.com/office/drawing/2014/main" id="{08790784-361B-BA49-B1D1-9756B1420916}"/>
              </a:ext>
            </a:extLst>
          </p:cNvPr>
          <p:cNvPicPr>
            <a:picLocks noChangeAspect="1"/>
          </p:cNvPicPr>
          <p:nvPr/>
        </p:nvPicPr>
        <p:blipFill>
          <a:blip r:embed="rId3"/>
          <a:stretch>
            <a:fillRect/>
          </a:stretch>
        </p:blipFill>
        <p:spPr>
          <a:xfrm>
            <a:off x="146172" y="1958821"/>
            <a:ext cx="9250076" cy="4349081"/>
          </a:xfrm>
          <a:prstGeom prst="rect">
            <a:avLst/>
          </a:prstGeom>
        </p:spPr>
      </p:pic>
      <p:pic>
        <p:nvPicPr>
          <p:cNvPr id="4" name="Picture 3">
            <a:extLst>
              <a:ext uri="{FF2B5EF4-FFF2-40B4-BE49-F238E27FC236}">
                <a16:creationId xmlns:a16="http://schemas.microsoft.com/office/drawing/2014/main" id="{7BA9DA72-6515-1F4A-9AB2-1328D1D4E149}"/>
              </a:ext>
            </a:extLst>
          </p:cNvPr>
          <p:cNvPicPr>
            <a:picLocks noChangeAspect="1"/>
          </p:cNvPicPr>
          <p:nvPr/>
        </p:nvPicPr>
        <p:blipFill>
          <a:blip r:embed="rId4"/>
          <a:stretch>
            <a:fillRect/>
          </a:stretch>
        </p:blipFill>
        <p:spPr>
          <a:xfrm>
            <a:off x="7626228" y="1125361"/>
            <a:ext cx="4419600" cy="308610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78B72541-5531-0B4A-9160-4E8A938D73D9}"/>
              </a:ext>
            </a:extLst>
          </p:cNvPr>
          <p:cNvPicPr>
            <a:picLocks noChangeAspect="1"/>
          </p:cNvPicPr>
          <p:nvPr/>
        </p:nvPicPr>
        <p:blipFill>
          <a:blip r:embed="rId5"/>
          <a:stretch>
            <a:fillRect/>
          </a:stretch>
        </p:blipFill>
        <p:spPr>
          <a:xfrm>
            <a:off x="11214233" y="6358980"/>
            <a:ext cx="977767" cy="50209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create our first Selenium project!</a:t>
            </a:r>
          </a:p>
        </p:txBody>
      </p:sp>
      <p:sp>
        <p:nvSpPr>
          <p:cNvPr id="3" name="Text Placeholder 2"/>
          <p:cNvSpPr>
            <a:spLocks noGrp="1"/>
          </p:cNvSpPr>
          <p:nvPr>
            <p:ph idx="1"/>
          </p:nvPr>
        </p:nvSpPr>
        <p:spPr/>
        <p:txBody>
          <a:bodyPr/>
          <a:lstStyle/>
          <a:p>
            <a:r>
              <a:rPr lang="en-US" dirty="0"/>
              <a:t>If you already created from the video and everything is working, please do not re-create!</a:t>
            </a:r>
          </a:p>
        </p:txBody>
      </p:sp>
      <p:pic>
        <p:nvPicPr>
          <p:cNvPr id="5" name="Picture 4" descr="A picture containing text&#10;&#10;Description automatically generated">
            <a:extLst>
              <a:ext uri="{FF2B5EF4-FFF2-40B4-BE49-F238E27FC236}">
                <a16:creationId xmlns:a16="http://schemas.microsoft.com/office/drawing/2014/main" id="{8D6431D4-50A4-9846-971C-995FA47998C5}"/>
              </a:ext>
            </a:extLst>
          </p:cNvPr>
          <p:cNvPicPr>
            <a:picLocks noChangeAspect="1"/>
          </p:cNvPicPr>
          <p:nvPr/>
        </p:nvPicPr>
        <p:blipFill>
          <a:blip r:embed="rId2"/>
          <a:stretch>
            <a:fillRect/>
          </a:stretch>
        </p:blipFill>
        <p:spPr>
          <a:xfrm>
            <a:off x="11214233" y="6358980"/>
            <a:ext cx="977767" cy="502097"/>
          </a:xfrm>
          <a:prstGeom prst="rect">
            <a:avLst/>
          </a:prstGeom>
        </p:spPr>
      </p:pic>
    </p:spTree>
    <p:extLst>
      <p:ext uri="{BB962C8B-B14F-4D97-AF65-F5344CB8AC3E}">
        <p14:creationId xmlns:p14="http://schemas.microsoft.com/office/powerpoint/2010/main" val="1896903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a:t>
            </a:r>
            <a:r>
              <a:rPr lang="en-US" dirty="0" err="1"/>
              <a:t>url</a:t>
            </a:r>
            <a:r>
              <a:rPr lang="en-US" dirty="0"/>
              <a:t>”);</a:t>
            </a:r>
          </a:p>
        </p:txBody>
      </p:sp>
      <p:sp>
        <p:nvSpPr>
          <p:cNvPr id="3" name="Content Placeholder 2"/>
          <p:cNvSpPr>
            <a:spLocks noGrp="1"/>
          </p:cNvSpPr>
          <p:nvPr>
            <p:ph idx="1"/>
          </p:nvPr>
        </p:nvSpPr>
        <p:spPr/>
        <p:txBody>
          <a:bodyPr/>
          <a:lstStyle/>
          <a:p>
            <a:r>
              <a:rPr lang="en-US" dirty="0"/>
              <a:t>* get("</a:t>
            </a:r>
            <a:r>
              <a:rPr lang="en-US" dirty="0" err="1"/>
              <a:t>url</a:t>
            </a:r>
            <a:r>
              <a:rPr lang="en-US" dirty="0"/>
              <a:t>")--&gt; this method launches the browser and goes to the given </a:t>
            </a:r>
            <a:r>
              <a:rPr lang="en-US" dirty="0" err="1"/>
              <a:t>url</a:t>
            </a:r>
            <a:r>
              <a:rPr lang="en-US" dirty="0"/>
              <a:t>.</a:t>
            </a:r>
          </a:p>
          <a:p>
            <a:endParaRPr lang="en-US" dirty="0"/>
          </a:p>
          <a:p>
            <a:pPr marL="0" indent="0">
              <a:buNone/>
            </a:pPr>
            <a:br>
              <a:rPr lang="en-US" dirty="0"/>
            </a:br>
            <a:endParaRPr lang="en-US" dirty="0"/>
          </a:p>
        </p:txBody>
      </p:sp>
      <p:pic>
        <p:nvPicPr>
          <p:cNvPr id="5" name="Picture 4" descr="A picture containing text&#10;&#10;Description automatically generated">
            <a:extLst>
              <a:ext uri="{FF2B5EF4-FFF2-40B4-BE49-F238E27FC236}">
                <a16:creationId xmlns:a16="http://schemas.microsoft.com/office/drawing/2014/main" id="{7BC47F55-9062-7E49-8B81-D5016D578D87}"/>
              </a:ext>
            </a:extLst>
          </p:cNvPr>
          <p:cNvPicPr>
            <a:picLocks noChangeAspect="1"/>
          </p:cNvPicPr>
          <p:nvPr/>
        </p:nvPicPr>
        <p:blipFill>
          <a:blip r:embed="rId2"/>
          <a:stretch>
            <a:fillRect/>
          </a:stretch>
        </p:blipFill>
        <p:spPr>
          <a:xfrm>
            <a:off x="11214233" y="6358980"/>
            <a:ext cx="977767" cy="502097"/>
          </a:xfrm>
          <a:prstGeom prst="rect">
            <a:avLst/>
          </a:prstGeom>
        </p:spPr>
      </p:pic>
    </p:spTree>
    <p:extLst>
      <p:ext uri="{BB962C8B-B14F-4D97-AF65-F5344CB8AC3E}">
        <p14:creationId xmlns:p14="http://schemas.microsoft.com/office/powerpoint/2010/main" val="109801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SELENIUM NAVIGATIONS</a:t>
            </a:r>
          </a:p>
        </p:txBody>
      </p:sp>
      <p:sp>
        <p:nvSpPr>
          <p:cNvPr id="3" name="Content Placeholder 2"/>
          <p:cNvSpPr>
            <a:spLocks noGrp="1"/>
          </p:cNvSpPr>
          <p:nvPr>
            <p:ph idx="1"/>
          </p:nvPr>
        </p:nvSpPr>
        <p:spPr/>
        <p:txBody>
          <a:bodyPr>
            <a:normAutofit fontScale="92500" lnSpcReduction="10000"/>
          </a:bodyPr>
          <a:lstStyle/>
          <a:p>
            <a:r>
              <a:rPr lang="en-US" dirty="0"/>
              <a:t>back -&gt; takes to previous page</a:t>
            </a:r>
          </a:p>
          <a:p>
            <a:r>
              <a:rPr lang="en-US" dirty="0"/>
              <a:t>forward -&gt; takes us to forwarded page</a:t>
            </a:r>
          </a:p>
          <a:p>
            <a:r>
              <a:rPr lang="en-US" dirty="0"/>
              <a:t>refresh -&gt; refreshes the page</a:t>
            </a:r>
          </a:p>
          <a:p>
            <a:r>
              <a:rPr lang="en-US" dirty="0"/>
              <a:t>to -&gt; takes user to another given </a:t>
            </a:r>
            <a:r>
              <a:rPr lang="en-US" dirty="0" err="1"/>
              <a:t>url</a:t>
            </a:r>
            <a:r>
              <a:rPr lang="en-US" dirty="0"/>
              <a:t>.</a:t>
            </a:r>
          </a:p>
          <a:p>
            <a:endParaRPr lang="en-US" dirty="0"/>
          </a:p>
          <a:p>
            <a:r>
              <a:rPr lang="en-US" dirty="0"/>
              <a:t>Syntax: </a:t>
            </a:r>
            <a:br>
              <a:rPr lang="en-US" dirty="0"/>
            </a:br>
            <a:r>
              <a:rPr lang="en-US" dirty="0" err="1"/>
              <a:t>driver.navigate</a:t>
            </a:r>
            <a:r>
              <a:rPr lang="en-US" dirty="0"/>
              <a:t>().back();</a:t>
            </a:r>
          </a:p>
          <a:p>
            <a:r>
              <a:rPr lang="en-US" dirty="0" err="1"/>
              <a:t>driver.navigate</a:t>
            </a:r>
            <a:r>
              <a:rPr lang="en-US" dirty="0"/>
              <a:t>().forward;</a:t>
            </a:r>
          </a:p>
          <a:p>
            <a:r>
              <a:rPr lang="en-US" dirty="0" err="1"/>
              <a:t>driver.navigate</a:t>
            </a:r>
            <a:r>
              <a:rPr lang="en-US" dirty="0"/>
              <a:t>().refresh();</a:t>
            </a:r>
          </a:p>
          <a:p>
            <a:r>
              <a:rPr lang="en-US" dirty="0" err="1"/>
              <a:t>driver.navigate</a:t>
            </a:r>
            <a:r>
              <a:rPr lang="en-US" dirty="0"/>
              <a:t>().to();</a:t>
            </a:r>
          </a:p>
        </p:txBody>
      </p:sp>
      <p:pic>
        <p:nvPicPr>
          <p:cNvPr id="5" name="Picture 4" descr="A picture containing text&#10;&#10;Description automatically generated">
            <a:extLst>
              <a:ext uri="{FF2B5EF4-FFF2-40B4-BE49-F238E27FC236}">
                <a16:creationId xmlns:a16="http://schemas.microsoft.com/office/drawing/2014/main" id="{4308C835-B300-DF47-A064-7507ED56136C}"/>
              </a:ext>
            </a:extLst>
          </p:cNvPr>
          <p:cNvPicPr>
            <a:picLocks noChangeAspect="1"/>
          </p:cNvPicPr>
          <p:nvPr/>
        </p:nvPicPr>
        <p:blipFill>
          <a:blip r:embed="rId2"/>
          <a:stretch>
            <a:fillRect/>
          </a:stretch>
        </p:blipFill>
        <p:spPr>
          <a:xfrm>
            <a:off x="11214233" y="6358980"/>
            <a:ext cx="977767" cy="502097"/>
          </a:xfrm>
          <a:prstGeom prst="rect">
            <a:avLst/>
          </a:prstGeom>
        </p:spPr>
      </p:pic>
    </p:spTree>
    <p:extLst>
      <p:ext uri="{BB962C8B-B14F-4D97-AF65-F5344CB8AC3E}">
        <p14:creationId xmlns:p14="http://schemas.microsoft.com/office/powerpoint/2010/main" val="21194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dissolv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dissolv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dissolv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getTitle</a:t>
            </a:r>
            <a:r>
              <a:rPr lang="en-US" dirty="0"/>
              <a:t>();</a:t>
            </a:r>
          </a:p>
        </p:txBody>
      </p:sp>
      <p:sp>
        <p:nvSpPr>
          <p:cNvPr id="3" name="Content Placeholder 2"/>
          <p:cNvSpPr>
            <a:spLocks noGrp="1"/>
          </p:cNvSpPr>
          <p:nvPr>
            <p:ph idx="1"/>
          </p:nvPr>
        </p:nvSpPr>
        <p:spPr/>
        <p:txBody>
          <a:bodyPr/>
          <a:lstStyle/>
          <a:p>
            <a:r>
              <a:rPr lang="en-US" dirty="0"/>
              <a:t>Gets the title and returns it in a String</a:t>
            </a:r>
          </a:p>
          <a:p>
            <a:r>
              <a:rPr lang="en-US" dirty="0"/>
              <a:t>Good for confirming that you are on the intended page or not.</a:t>
            </a:r>
          </a:p>
          <a:p>
            <a:endParaRPr lang="en-US" dirty="0"/>
          </a:p>
          <a:p>
            <a:r>
              <a:rPr lang="en-US" dirty="0"/>
              <a:t>Syntax: </a:t>
            </a:r>
            <a:br>
              <a:rPr lang="en-US" dirty="0"/>
            </a:br>
            <a:r>
              <a:rPr lang="en-US" dirty="0" err="1"/>
              <a:t>driver.getTitle</a:t>
            </a:r>
            <a:r>
              <a:rPr lang="en-US" dirty="0"/>
              <a:t>();</a:t>
            </a:r>
          </a:p>
        </p:txBody>
      </p:sp>
      <p:pic>
        <p:nvPicPr>
          <p:cNvPr id="5" name="Picture 4" descr="A picture containing text&#10;&#10;Description automatically generated">
            <a:extLst>
              <a:ext uri="{FF2B5EF4-FFF2-40B4-BE49-F238E27FC236}">
                <a16:creationId xmlns:a16="http://schemas.microsoft.com/office/drawing/2014/main" id="{3E995282-3E8E-E84E-BBD8-B4FBA3810C72}"/>
              </a:ext>
            </a:extLst>
          </p:cNvPr>
          <p:cNvPicPr>
            <a:picLocks noChangeAspect="1"/>
          </p:cNvPicPr>
          <p:nvPr/>
        </p:nvPicPr>
        <p:blipFill>
          <a:blip r:embed="rId2"/>
          <a:stretch>
            <a:fillRect/>
          </a:stretch>
        </p:blipFill>
        <p:spPr>
          <a:xfrm>
            <a:off x="11214233" y="6358980"/>
            <a:ext cx="977767" cy="502097"/>
          </a:xfrm>
          <a:prstGeom prst="rect">
            <a:avLst/>
          </a:prstGeom>
        </p:spPr>
      </p:pic>
    </p:spTree>
    <p:extLst>
      <p:ext uri="{BB962C8B-B14F-4D97-AF65-F5344CB8AC3E}">
        <p14:creationId xmlns:p14="http://schemas.microsoft.com/office/powerpoint/2010/main" val="165687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8"/>
          <p:cNvSpPr txBox="1">
            <a:spLocks noGrp="1"/>
          </p:cNvSpPr>
          <p:nvPr>
            <p:ph type="body" idx="1"/>
          </p:nvPr>
        </p:nvSpPr>
        <p:spPr>
          <a:xfrm>
            <a:off x="0" y="2273600"/>
            <a:ext cx="12192000" cy="4584400"/>
          </a:xfrm>
          <a:prstGeom prst="rect">
            <a:avLst/>
          </a:prstGeom>
          <a:solidFill>
            <a:srgbClr val="060335"/>
          </a:solidFill>
        </p:spPr>
        <p:txBody>
          <a:bodyPr spcFirstLastPara="1" wrap="square" lIns="121900" tIns="121900" rIns="121900" bIns="121900" anchor="t" anchorCtr="0">
            <a:noAutofit/>
          </a:bodyPr>
          <a:lstStyle/>
          <a:p>
            <a:pPr marL="0" indent="0">
              <a:spcBef>
                <a:spcPts val="2133"/>
              </a:spcBef>
              <a:spcAft>
                <a:spcPts val="1600"/>
              </a:spcAft>
              <a:buNone/>
            </a:pPr>
            <a:endParaRPr sz="2533" dirty="0">
              <a:solidFill>
                <a:srgbClr val="FFFFFF"/>
              </a:solidFill>
              <a:latin typeface="Poppins"/>
              <a:ea typeface="Poppins"/>
              <a:cs typeface="Poppins"/>
              <a:sym typeface="Poppins"/>
            </a:endParaRPr>
          </a:p>
        </p:txBody>
      </p:sp>
      <p:sp>
        <p:nvSpPr>
          <p:cNvPr id="7" name="Google Shape;133;p28">
            <a:extLst>
              <a:ext uri="{FF2B5EF4-FFF2-40B4-BE49-F238E27FC236}">
                <a16:creationId xmlns:a16="http://schemas.microsoft.com/office/drawing/2014/main" id="{726F6551-4C50-1E4F-9BB4-D27EB748EAD9}"/>
              </a:ext>
            </a:extLst>
          </p:cNvPr>
          <p:cNvSpPr txBox="1">
            <a:spLocks/>
          </p:cNvSpPr>
          <p:nvPr/>
        </p:nvSpPr>
        <p:spPr>
          <a:xfrm>
            <a:off x="614600" y="565933"/>
            <a:ext cx="10962800" cy="102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L="0" marR="0" lvl="0" indent="0" algn="l" defTabSz="1219170" rtl="0" eaLnBrk="1" fontAlgn="auto" latinLnBrk="0" hangingPunct="1">
              <a:lnSpc>
                <a:spcPct val="100000"/>
              </a:lnSpc>
              <a:spcBef>
                <a:spcPts val="0"/>
              </a:spcBef>
              <a:spcAft>
                <a:spcPts val="0"/>
              </a:spcAft>
              <a:buClr>
                <a:srgbClr val="FFFFFF"/>
              </a:buClr>
              <a:buSzPts val="3200"/>
              <a:buFont typeface="Roboto"/>
              <a:buNone/>
              <a:tabLst/>
              <a:defRPr/>
            </a:pPr>
            <a:r>
              <a:rPr kumimoji="0" lang="en-US" sz="3200" i="0" u="none" strike="noStrike" kern="0" cap="none" spc="0" normalizeH="0" baseline="0" noProof="0" dirty="0">
                <a:ln>
                  <a:noFill/>
                </a:ln>
                <a:solidFill>
                  <a:srgbClr val="060335"/>
                </a:solidFill>
                <a:effectLst/>
                <a:uLnTx/>
                <a:uFillTx/>
                <a:latin typeface="Poppins Medium"/>
                <a:ea typeface="Poppins Medium"/>
                <a:cs typeface="Poppins Medium"/>
                <a:sym typeface="Poppins Medium"/>
              </a:rPr>
              <a:t>Any examples you can think of?</a:t>
            </a:r>
          </a:p>
        </p:txBody>
      </p:sp>
      <p:pic>
        <p:nvPicPr>
          <p:cNvPr id="4" name="Content Placeholder 3">
            <a:extLst>
              <a:ext uri="{FF2B5EF4-FFF2-40B4-BE49-F238E27FC236}">
                <a16:creationId xmlns:a16="http://schemas.microsoft.com/office/drawing/2014/main" id="{8E8528F0-02F7-CB46-9869-16F37D542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974" y="2273600"/>
            <a:ext cx="3500303" cy="2965373"/>
          </a:xfrm>
          <a:prstGeom prst="rect">
            <a:avLst/>
          </a:prstGeom>
          <a:noFill/>
          <a:ln>
            <a:noFill/>
          </a:ln>
          <a:effectLst>
            <a:outerShdw blurRad="25400">
              <a:srgbClr val="000000">
                <a:alpha val="45882"/>
              </a:srgbClr>
            </a:outerShdw>
          </a:effectLst>
        </p:spPr>
      </p:pic>
      <p:pic>
        <p:nvPicPr>
          <p:cNvPr id="5" name="Picture 4">
            <a:extLst>
              <a:ext uri="{FF2B5EF4-FFF2-40B4-BE49-F238E27FC236}">
                <a16:creationId xmlns:a16="http://schemas.microsoft.com/office/drawing/2014/main" id="{11FEA740-8109-864A-8063-D2DEA3CB1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2234" y="2273600"/>
            <a:ext cx="3796585" cy="4241063"/>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42F5AE26-C554-0046-8A7C-2A764FA3A94B}"/>
              </a:ext>
            </a:extLst>
          </p:cNvPr>
          <p:cNvPicPr>
            <a:picLocks noChangeAspect="1"/>
          </p:cNvPicPr>
          <p:nvPr/>
        </p:nvPicPr>
        <p:blipFill>
          <a:blip r:embed="rId5"/>
          <a:stretch>
            <a:fillRect/>
          </a:stretch>
        </p:blipFill>
        <p:spPr>
          <a:xfrm>
            <a:off x="11214100" y="6318003"/>
            <a:ext cx="977767" cy="502097"/>
          </a:xfrm>
          <a:prstGeom prst="rect">
            <a:avLst/>
          </a:prstGeom>
        </p:spPr>
      </p:pic>
    </p:spTree>
    <p:extLst>
      <p:ext uri="{BB962C8B-B14F-4D97-AF65-F5344CB8AC3E}">
        <p14:creationId xmlns:p14="http://schemas.microsoft.com/office/powerpoint/2010/main" val="289574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Thread: line of execution. One java program is running on one Thread. </a:t>
            </a:r>
          </a:p>
          <a:p>
            <a:r>
              <a:rPr lang="en-US" dirty="0" err="1"/>
              <a:t>Thread.sleep</a:t>
            </a:r>
            <a:r>
              <a:rPr lang="en-US" dirty="0"/>
              <a:t>(2000); -&gt; pauses the program execution for given milliseconds.</a:t>
            </a:r>
          </a:p>
        </p:txBody>
      </p:sp>
      <p:pic>
        <p:nvPicPr>
          <p:cNvPr id="5" name="Picture 4" descr="A picture containing text&#10;&#10;Description automatically generated">
            <a:extLst>
              <a:ext uri="{FF2B5EF4-FFF2-40B4-BE49-F238E27FC236}">
                <a16:creationId xmlns:a16="http://schemas.microsoft.com/office/drawing/2014/main" id="{72A12E51-1289-2F49-8727-F96492AE6584}"/>
              </a:ext>
            </a:extLst>
          </p:cNvPr>
          <p:cNvPicPr>
            <a:picLocks noChangeAspect="1"/>
          </p:cNvPicPr>
          <p:nvPr/>
        </p:nvPicPr>
        <p:blipFill>
          <a:blip r:embed="rId2"/>
          <a:stretch>
            <a:fillRect/>
          </a:stretch>
        </p:blipFill>
        <p:spPr>
          <a:xfrm>
            <a:off x="11214233" y="6358980"/>
            <a:ext cx="977767" cy="502097"/>
          </a:xfrm>
          <a:prstGeom prst="rect">
            <a:avLst/>
          </a:prstGeom>
        </p:spPr>
      </p:pic>
    </p:spTree>
    <p:extLst>
      <p:ext uri="{BB962C8B-B14F-4D97-AF65-F5344CB8AC3E}">
        <p14:creationId xmlns:p14="http://schemas.microsoft.com/office/powerpoint/2010/main" val="61962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.getCurrentUrl();</a:t>
            </a:r>
          </a:p>
        </p:txBody>
      </p:sp>
      <p:sp>
        <p:nvSpPr>
          <p:cNvPr id="3" name="Content Placeholder 2"/>
          <p:cNvSpPr>
            <a:spLocks noGrp="1"/>
          </p:cNvSpPr>
          <p:nvPr>
            <p:ph idx="1"/>
          </p:nvPr>
        </p:nvSpPr>
        <p:spPr/>
        <p:txBody>
          <a:bodyPr/>
          <a:lstStyle/>
          <a:p>
            <a:r>
              <a:rPr lang="en-US" dirty="0"/>
              <a:t>Returns string that is current URL on browser.</a:t>
            </a:r>
          </a:p>
          <a:p>
            <a:r>
              <a:rPr lang="en-US" dirty="0"/>
              <a:t>Good for confirming that you are on the intended page or not.</a:t>
            </a:r>
          </a:p>
        </p:txBody>
      </p:sp>
      <p:pic>
        <p:nvPicPr>
          <p:cNvPr id="5" name="Picture 4" descr="A picture containing text&#10;&#10;Description automatically generated">
            <a:extLst>
              <a:ext uri="{FF2B5EF4-FFF2-40B4-BE49-F238E27FC236}">
                <a16:creationId xmlns:a16="http://schemas.microsoft.com/office/drawing/2014/main" id="{2E9FA63C-780C-9346-A90A-E00B3F58FC8B}"/>
              </a:ext>
            </a:extLst>
          </p:cNvPr>
          <p:cNvPicPr>
            <a:picLocks noChangeAspect="1"/>
          </p:cNvPicPr>
          <p:nvPr/>
        </p:nvPicPr>
        <p:blipFill>
          <a:blip r:embed="rId2"/>
          <a:stretch>
            <a:fillRect/>
          </a:stretch>
        </p:blipFill>
        <p:spPr>
          <a:xfrm>
            <a:off x="11214233" y="6358980"/>
            <a:ext cx="977767" cy="502097"/>
          </a:xfrm>
          <a:prstGeom prst="rect">
            <a:avLst/>
          </a:prstGeom>
        </p:spPr>
      </p:pic>
    </p:spTree>
    <p:extLst>
      <p:ext uri="{BB962C8B-B14F-4D97-AF65-F5344CB8AC3E}">
        <p14:creationId xmlns:p14="http://schemas.microsoft.com/office/powerpoint/2010/main" val="85510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driver.manage().window().maximize();</a:t>
            </a:r>
            <a:br>
              <a:rPr lang="en-US" dirty="0"/>
            </a:br>
            <a:endParaRPr lang="en-US" dirty="0"/>
          </a:p>
        </p:txBody>
      </p:sp>
      <p:sp>
        <p:nvSpPr>
          <p:cNvPr id="3" name="Content Placeholder 2"/>
          <p:cNvSpPr>
            <a:spLocks noGrp="1"/>
          </p:cNvSpPr>
          <p:nvPr>
            <p:ph idx="1"/>
          </p:nvPr>
        </p:nvSpPr>
        <p:spPr/>
        <p:txBody>
          <a:bodyPr/>
          <a:lstStyle/>
          <a:p>
            <a:r>
              <a:rPr lang="en-US" dirty="0"/>
              <a:t>maximizes the current window</a:t>
            </a:r>
          </a:p>
        </p:txBody>
      </p:sp>
      <p:pic>
        <p:nvPicPr>
          <p:cNvPr id="5" name="Picture 4" descr="A picture containing text&#10;&#10;Description automatically generated">
            <a:extLst>
              <a:ext uri="{FF2B5EF4-FFF2-40B4-BE49-F238E27FC236}">
                <a16:creationId xmlns:a16="http://schemas.microsoft.com/office/drawing/2014/main" id="{7C9C281D-B47D-9D48-9B7B-02BA09449497}"/>
              </a:ext>
            </a:extLst>
          </p:cNvPr>
          <p:cNvPicPr>
            <a:picLocks noChangeAspect="1"/>
          </p:cNvPicPr>
          <p:nvPr/>
        </p:nvPicPr>
        <p:blipFill>
          <a:blip r:embed="rId2"/>
          <a:stretch>
            <a:fillRect/>
          </a:stretch>
        </p:blipFill>
        <p:spPr>
          <a:xfrm>
            <a:off x="11214233" y="6358980"/>
            <a:ext cx="977767" cy="502097"/>
          </a:xfrm>
          <a:prstGeom prst="rect">
            <a:avLst/>
          </a:prstGeom>
        </p:spPr>
      </p:pic>
    </p:spTree>
    <p:extLst>
      <p:ext uri="{BB962C8B-B14F-4D97-AF65-F5344CB8AC3E}">
        <p14:creationId xmlns:p14="http://schemas.microsoft.com/office/powerpoint/2010/main" val="75400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driver.close</a:t>
            </a:r>
            <a:r>
              <a:rPr lang="en-US" dirty="0"/>
              <a:t>(); </a:t>
            </a:r>
          </a:p>
        </p:txBody>
      </p:sp>
      <p:sp>
        <p:nvSpPr>
          <p:cNvPr id="3" name="Content Placeholder 2"/>
          <p:cNvSpPr>
            <a:spLocks noGrp="1"/>
          </p:cNvSpPr>
          <p:nvPr>
            <p:ph idx="1"/>
          </p:nvPr>
        </p:nvSpPr>
        <p:spPr/>
        <p:txBody>
          <a:bodyPr/>
          <a:lstStyle/>
          <a:p>
            <a:r>
              <a:rPr lang="en-US" dirty="0"/>
              <a:t>closes the current window</a:t>
            </a:r>
          </a:p>
        </p:txBody>
      </p:sp>
      <p:pic>
        <p:nvPicPr>
          <p:cNvPr id="5" name="Picture 4" descr="A picture containing text&#10;&#10;Description automatically generated">
            <a:extLst>
              <a:ext uri="{FF2B5EF4-FFF2-40B4-BE49-F238E27FC236}">
                <a16:creationId xmlns:a16="http://schemas.microsoft.com/office/drawing/2014/main" id="{93BA56B7-C232-B649-A713-37049BDD099E}"/>
              </a:ext>
            </a:extLst>
          </p:cNvPr>
          <p:cNvPicPr>
            <a:picLocks noChangeAspect="1"/>
          </p:cNvPicPr>
          <p:nvPr/>
        </p:nvPicPr>
        <p:blipFill>
          <a:blip r:embed="rId2"/>
          <a:stretch>
            <a:fillRect/>
          </a:stretch>
        </p:blipFill>
        <p:spPr>
          <a:xfrm>
            <a:off x="11214233" y="6358980"/>
            <a:ext cx="977767" cy="502097"/>
          </a:xfrm>
          <a:prstGeom prst="rect">
            <a:avLst/>
          </a:prstGeom>
        </p:spPr>
      </p:pic>
    </p:spTree>
    <p:extLst>
      <p:ext uri="{BB962C8B-B14F-4D97-AF65-F5344CB8AC3E}">
        <p14:creationId xmlns:p14="http://schemas.microsoft.com/office/powerpoint/2010/main" val="32879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8"/>
          <p:cNvSpPr txBox="1">
            <a:spLocks noGrp="1"/>
          </p:cNvSpPr>
          <p:nvPr>
            <p:ph type="body" idx="1"/>
          </p:nvPr>
        </p:nvSpPr>
        <p:spPr>
          <a:xfrm>
            <a:off x="0" y="2273600"/>
            <a:ext cx="12192000" cy="4584400"/>
          </a:xfrm>
          <a:prstGeom prst="rect">
            <a:avLst/>
          </a:prstGeom>
          <a:solidFill>
            <a:srgbClr val="060335"/>
          </a:solidFill>
        </p:spPr>
        <p:txBody>
          <a:bodyPr spcFirstLastPara="1" wrap="square" lIns="121900" tIns="121900" rIns="121900" bIns="121900" anchor="t" anchorCtr="0">
            <a:noAutofit/>
          </a:bodyPr>
          <a:lstStyle/>
          <a:p>
            <a:pPr marL="0" indent="0">
              <a:spcBef>
                <a:spcPts val="2133"/>
              </a:spcBef>
              <a:spcAft>
                <a:spcPts val="1600"/>
              </a:spcAft>
              <a:buNone/>
            </a:pPr>
            <a:endParaRPr sz="2533" dirty="0">
              <a:solidFill>
                <a:srgbClr val="FFFFFF"/>
              </a:solidFill>
              <a:latin typeface="Poppins"/>
              <a:ea typeface="Poppins"/>
              <a:cs typeface="Poppins"/>
              <a:sym typeface="Poppins"/>
            </a:endParaRPr>
          </a:p>
        </p:txBody>
      </p:sp>
      <p:sp>
        <p:nvSpPr>
          <p:cNvPr id="7" name="Google Shape;133;p28">
            <a:extLst>
              <a:ext uri="{FF2B5EF4-FFF2-40B4-BE49-F238E27FC236}">
                <a16:creationId xmlns:a16="http://schemas.microsoft.com/office/drawing/2014/main" id="{726F6551-4C50-1E4F-9BB4-D27EB748EAD9}"/>
              </a:ext>
            </a:extLst>
          </p:cNvPr>
          <p:cNvSpPr txBox="1">
            <a:spLocks/>
          </p:cNvSpPr>
          <p:nvPr/>
        </p:nvSpPr>
        <p:spPr>
          <a:xfrm>
            <a:off x="614600" y="565933"/>
            <a:ext cx="10962800" cy="102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L="0" marR="0" lvl="0" indent="0" algn="ctr" defTabSz="1219170" rtl="0" eaLnBrk="1" fontAlgn="auto" latinLnBrk="0" hangingPunct="1">
              <a:lnSpc>
                <a:spcPct val="100000"/>
              </a:lnSpc>
              <a:spcBef>
                <a:spcPts val="0"/>
              </a:spcBef>
              <a:spcAft>
                <a:spcPts val="0"/>
              </a:spcAft>
              <a:buClr>
                <a:srgbClr val="FFFFFF"/>
              </a:buClr>
              <a:buSzPts val="3200"/>
              <a:buFont typeface="Roboto"/>
              <a:buNone/>
              <a:tabLst/>
              <a:defRPr/>
            </a:pPr>
            <a:r>
              <a:rPr kumimoji="0" lang="en-US" sz="3200" b="1" i="0" u="none" strike="noStrike" kern="0" cap="none" spc="0" normalizeH="0" baseline="0" noProof="0" dirty="0">
                <a:ln>
                  <a:noFill/>
                </a:ln>
                <a:solidFill>
                  <a:srgbClr val="060335"/>
                </a:solidFill>
                <a:effectLst/>
                <a:uLnTx/>
                <a:uFillTx/>
                <a:latin typeface="Poppins Medium"/>
                <a:ea typeface="Poppins Medium"/>
                <a:cs typeface="Poppins Medium"/>
                <a:sym typeface="Poppins Medium"/>
              </a:rPr>
              <a:t>AUTOMATION</a:t>
            </a:r>
          </a:p>
        </p:txBody>
      </p:sp>
      <p:pic>
        <p:nvPicPr>
          <p:cNvPr id="4" name="Picture 3">
            <a:extLst>
              <a:ext uri="{FF2B5EF4-FFF2-40B4-BE49-F238E27FC236}">
                <a16:creationId xmlns:a16="http://schemas.microsoft.com/office/drawing/2014/main" id="{5CA665F0-A92C-3F40-8EAD-D33D2871CCB4}"/>
              </a:ext>
            </a:extLst>
          </p:cNvPr>
          <p:cNvPicPr>
            <a:picLocks noChangeAspect="1"/>
          </p:cNvPicPr>
          <p:nvPr/>
        </p:nvPicPr>
        <p:blipFill rotWithShape="1">
          <a:blip r:embed="rId3"/>
          <a:srcRect t="399" r="-1" b="4063"/>
          <a:stretch/>
        </p:blipFill>
        <p:spPr>
          <a:xfrm>
            <a:off x="6071420" y="2439845"/>
            <a:ext cx="6050260" cy="4091667"/>
          </a:xfrm>
          <a:prstGeom prst="rect">
            <a:avLst/>
          </a:prstGeom>
        </p:spPr>
      </p:pic>
      <p:pic>
        <p:nvPicPr>
          <p:cNvPr id="5" name="Picture 4">
            <a:extLst>
              <a:ext uri="{FF2B5EF4-FFF2-40B4-BE49-F238E27FC236}">
                <a16:creationId xmlns:a16="http://schemas.microsoft.com/office/drawing/2014/main" id="{D9151E83-561C-D642-A33D-D7643DB0DFB8}"/>
              </a:ext>
            </a:extLst>
          </p:cNvPr>
          <p:cNvPicPr>
            <a:picLocks noChangeAspect="1"/>
          </p:cNvPicPr>
          <p:nvPr/>
        </p:nvPicPr>
        <p:blipFill rotWithShape="1">
          <a:blip r:embed="rId4"/>
          <a:srcRect l="1617" r="2" b="2"/>
          <a:stretch/>
        </p:blipFill>
        <p:spPr>
          <a:xfrm>
            <a:off x="0" y="2439845"/>
            <a:ext cx="6050280" cy="4092348"/>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3DAB4B75-8E13-FE46-9A9F-2E602BC29ADA}"/>
              </a:ext>
            </a:extLst>
          </p:cNvPr>
          <p:cNvPicPr>
            <a:picLocks noChangeAspect="1"/>
          </p:cNvPicPr>
          <p:nvPr/>
        </p:nvPicPr>
        <p:blipFill>
          <a:blip r:embed="rId5"/>
          <a:stretch>
            <a:fillRect/>
          </a:stretch>
        </p:blipFill>
        <p:spPr>
          <a:xfrm>
            <a:off x="11214100" y="6318003"/>
            <a:ext cx="977767" cy="502097"/>
          </a:xfrm>
          <a:prstGeom prst="rect">
            <a:avLst/>
          </a:prstGeom>
        </p:spPr>
      </p:pic>
    </p:spTree>
    <p:extLst>
      <p:ext uri="{BB962C8B-B14F-4D97-AF65-F5344CB8AC3E}">
        <p14:creationId xmlns:p14="http://schemas.microsoft.com/office/powerpoint/2010/main" val="6736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8"/>
          <p:cNvSpPr txBox="1">
            <a:spLocks noGrp="1"/>
          </p:cNvSpPr>
          <p:nvPr>
            <p:ph type="body" idx="1"/>
          </p:nvPr>
        </p:nvSpPr>
        <p:spPr>
          <a:xfrm>
            <a:off x="0" y="2273600"/>
            <a:ext cx="12192000" cy="4584400"/>
          </a:xfrm>
          <a:prstGeom prst="rect">
            <a:avLst/>
          </a:prstGeom>
          <a:solidFill>
            <a:srgbClr val="060335"/>
          </a:solidFill>
        </p:spPr>
        <p:txBody>
          <a:bodyPr spcFirstLastPara="1" wrap="square" lIns="121900" tIns="121900" rIns="121900" bIns="121900" anchor="t" anchorCtr="0">
            <a:noAutofit/>
          </a:bodyPr>
          <a:lstStyle/>
          <a:p>
            <a:r>
              <a:rPr lang="en-US" sz="2000" dirty="0">
                <a:solidFill>
                  <a:schemeClr val="bg1"/>
                </a:solidFill>
              </a:rPr>
              <a:t>Carwash: </a:t>
            </a:r>
          </a:p>
          <a:p>
            <a:pPr lvl="1"/>
            <a:r>
              <a:rPr lang="en-US" sz="1800" dirty="0">
                <a:solidFill>
                  <a:schemeClr val="bg1"/>
                </a:solidFill>
              </a:rPr>
              <a:t>Pay</a:t>
            </a:r>
          </a:p>
          <a:p>
            <a:pPr lvl="1"/>
            <a:r>
              <a:rPr lang="en-US" sz="1800" dirty="0">
                <a:solidFill>
                  <a:schemeClr val="bg1"/>
                </a:solidFill>
              </a:rPr>
              <a:t>Get receipt</a:t>
            </a:r>
          </a:p>
          <a:p>
            <a:pPr lvl="1"/>
            <a:r>
              <a:rPr lang="en-US" sz="1800" dirty="0">
                <a:solidFill>
                  <a:schemeClr val="bg1"/>
                </a:solidFill>
              </a:rPr>
              <a:t>Drive on rails</a:t>
            </a:r>
          </a:p>
          <a:p>
            <a:pPr lvl="1"/>
            <a:r>
              <a:rPr lang="en-US" sz="1800" dirty="0">
                <a:solidFill>
                  <a:schemeClr val="bg1"/>
                </a:solidFill>
              </a:rPr>
              <a:t>Shampoo</a:t>
            </a:r>
          </a:p>
          <a:p>
            <a:pPr lvl="1"/>
            <a:r>
              <a:rPr lang="en-US" sz="1800" dirty="0">
                <a:solidFill>
                  <a:schemeClr val="bg1"/>
                </a:solidFill>
              </a:rPr>
              <a:t>Brushing</a:t>
            </a:r>
          </a:p>
          <a:p>
            <a:pPr lvl="1"/>
            <a:r>
              <a:rPr lang="en-US" sz="1800" dirty="0">
                <a:solidFill>
                  <a:schemeClr val="bg1"/>
                </a:solidFill>
              </a:rPr>
              <a:t>Rinse</a:t>
            </a:r>
          </a:p>
          <a:p>
            <a:pPr lvl="1"/>
            <a:r>
              <a:rPr lang="en-US" sz="1800" dirty="0">
                <a:solidFill>
                  <a:schemeClr val="bg1"/>
                </a:solidFill>
              </a:rPr>
              <a:t>Dry</a:t>
            </a:r>
          </a:p>
          <a:p>
            <a:pPr marL="0" indent="0">
              <a:spcBef>
                <a:spcPts val="2133"/>
              </a:spcBef>
              <a:spcAft>
                <a:spcPts val="1600"/>
              </a:spcAft>
              <a:buNone/>
            </a:pPr>
            <a:endParaRPr sz="2533" dirty="0">
              <a:solidFill>
                <a:srgbClr val="FFFFFF"/>
              </a:solidFill>
              <a:latin typeface="Poppins"/>
              <a:ea typeface="Poppins"/>
              <a:cs typeface="Poppins"/>
              <a:sym typeface="Poppins"/>
            </a:endParaRPr>
          </a:p>
        </p:txBody>
      </p:sp>
      <p:sp>
        <p:nvSpPr>
          <p:cNvPr id="7" name="Google Shape;133;p28">
            <a:extLst>
              <a:ext uri="{FF2B5EF4-FFF2-40B4-BE49-F238E27FC236}">
                <a16:creationId xmlns:a16="http://schemas.microsoft.com/office/drawing/2014/main" id="{726F6551-4C50-1E4F-9BB4-D27EB748EAD9}"/>
              </a:ext>
            </a:extLst>
          </p:cNvPr>
          <p:cNvSpPr txBox="1">
            <a:spLocks/>
          </p:cNvSpPr>
          <p:nvPr/>
        </p:nvSpPr>
        <p:spPr>
          <a:xfrm>
            <a:off x="614600" y="565933"/>
            <a:ext cx="10962800" cy="102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L="0" marR="0" lvl="0" indent="0" algn="l" defTabSz="1219170" rtl="0" eaLnBrk="1" fontAlgn="auto" latinLnBrk="0" hangingPunct="1">
              <a:lnSpc>
                <a:spcPct val="100000"/>
              </a:lnSpc>
              <a:spcBef>
                <a:spcPts val="0"/>
              </a:spcBef>
              <a:spcAft>
                <a:spcPts val="0"/>
              </a:spcAft>
              <a:buClr>
                <a:srgbClr val="FFFFFF"/>
              </a:buClr>
              <a:buSzPts val="3200"/>
              <a:buFont typeface="Roboto"/>
              <a:buNone/>
              <a:tabLst/>
              <a:defRPr/>
            </a:pPr>
            <a:r>
              <a:rPr kumimoji="0" lang="en-US" sz="3200" b="0" i="0" u="none" strike="noStrike" kern="0" cap="none" spc="0" normalizeH="0" baseline="0" noProof="0" dirty="0">
                <a:ln>
                  <a:noFill/>
                </a:ln>
                <a:solidFill>
                  <a:srgbClr val="060335"/>
                </a:solidFill>
                <a:effectLst/>
                <a:uLnTx/>
                <a:uFillTx/>
                <a:latin typeface="Poppins Medium"/>
                <a:ea typeface="Poppins Medium"/>
                <a:cs typeface="Poppins Medium"/>
                <a:sym typeface="Poppins Medium"/>
              </a:rPr>
              <a:t>Simple example:</a:t>
            </a:r>
          </a:p>
        </p:txBody>
      </p:sp>
      <p:pic>
        <p:nvPicPr>
          <p:cNvPr id="4" name="Picture 3">
            <a:extLst>
              <a:ext uri="{FF2B5EF4-FFF2-40B4-BE49-F238E27FC236}">
                <a16:creationId xmlns:a16="http://schemas.microsoft.com/office/drawing/2014/main" id="{AC7B8946-D2AC-0044-96E1-B8A2AAE60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323" y="1429367"/>
            <a:ext cx="3728272" cy="2475019"/>
          </a:xfrm>
          <a:prstGeom prst="rect">
            <a:avLst/>
          </a:prstGeom>
        </p:spPr>
      </p:pic>
      <p:pic>
        <p:nvPicPr>
          <p:cNvPr id="5" name="Picture 4">
            <a:extLst>
              <a:ext uri="{FF2B5EF4-FFF2-40B4-BE49-F238E27FC236}">
                <a16:creationId xmlns:a16="http://schemas.microsoft.com/office/drawing/2014/main" id="{567E5C7C-E482-2B4B-9495-9E017D9BB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5410" y="1429368"/>
            <a:ext cx="3672750" cy="2475018"/>
          </a:xfrm>
          <a:prstGeom prst="rect">
            <a:avLst/>
          </a:prstGeom>
        </p:spPr>
      </p:pic>
      <p:pic>
        <p:nvPicPr>
          <p:cNvPr id="6" name="Picture 5">
            <a:extLst>
              <a:ext uri="{FF2B5EF4-FFF2-40B4-BE49-F238E27FC236}">
                <a16:creationId xmlns:a16="http://schemas.microsoft.com/office/drawing/2014/main" id="{518CAC7F-5B51-3944-B2C5-8A21A03931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896" y="4273081"/>
            <a:ext cx="3662129" cy="2332671"/>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0033A076-97A2-7647-8BDD-0F032802FEAF}"/>
              </a:ext>
            </a:extLst>
          </p:cNvPr>
          <p:cNvPicPr>
            <a:picLocks noChangeAspect="1"/>
          </p:cNvPicPr>
          <p:nvPr/>
        </p:nvPicPr>
        <p:blipFill>
          <a:blip r:embed="rId6"/>
          <a:stretch>
            <a:fillRect/>
          </a:stretch>
        </p:blipFill>
        <p:spPr>
          <a:xfrm>
            <a:off x="11214233" y="6370355"/>
            <a:ext cx="977767" cy="502097"/>
          </a:xfrm>
          <a:prstGeom prst="rect">
            <a:avLst/>
          </a:prstGeom>
        </p:spPr>
      </p:pic>
    </p:spTree>
    <p:extLst>
      <p:ext uri="{BB962C8B-B14F-4D97-AF65-F5344CB8AC3E}">
        <p14:creationId xmlns:p14="http://schemas.microsoft.com/office/powerpoint/2010/main" val="4081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7" name="Google Shape;133;p28">
            <a:extLst>
              <a:ext uri="{FF2B5EF4-FFF2-40B4-BE49-F238E27FC236}">
                <a16:creationId xmlns:a16="http://schemas.microsoft.com/office/drawing/2014/main" id="{726F6551-4C50-1E4F-9BB4-D27EB748EAD9}"/>
              </a:ext>
            </a:extLst>
          </p:cNvPr>
          <p:cNvSpPr txBox="1">
            <a:spLocks/>
          </p:cNvSpPr>
          <p:nvPr/>
        </p:nvSpPr>
        <p:spPr>
          <a:xfrm>
            <a:off x="614600" y="565933"/>
            <a:ext cx="10962800" cy="102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marL="0" marR="0" lvl="0" indent="0" algn="l" defTabSz="1219170" rtl="0" eaLnBrk="1" fontAlgn="auto" latinLnBrk="0" hangingPunct="1">
              <a:lnSpc>
                <a:spcPct val="100000"/>
              </a:lnSpc>
              <a:spcBef>
                <a:spcPts val="0"/>
              </a:spcBef>
              <a:spcAft>
                <a:spcPts val="0"/>
              </a:spcAft>
              <a:buClr>
                <a:srgbClr val="FFFFFF"/>
              </a:buClr>
              <a:buSzPts val="3200"/>
              <a:buFont typeface="Roboto"/>
              <a:buNone/>
              <a:tabLst/>
              <a:defRPr/>
            </a:pPr>
            <a:endParaRPr kumimoji="0" lang="en-US" sz="3200" b="0" i="0" u="none" strike="noStrike" kern="0" cap="none" spc="0" normalizeH="0" baseline="0" noProof="0" dirty="0">
              <a:ln>
                <a:noFill/>
              </a:ln>
              <a:solidFill>
                <a:srgbClr val="060335"/>
              </a:solidFill>
              <a:effectLst/>
              <a:uLnTx/>
              <a:uFillTx/>
              <a:latin typeface="Poppins Medium"/>
              <a:ea typeface="Poppins Medium"/>
              <a:cs typeface="Poppins Medium"/>
              <a:sym typeface="Poppins Medium"/>
            </a:endParaRPr>
          </a:p>
        </p:txBody>
      </p:sp>
      <p:pic>
        <p:nvPicPr>
          <p:cNvPr id="5" name="Picture 4" descr="A picture containing text&#10;&#10;Description automatically generated">
            <a:extLst>
              <a:ext uri="{FF2B5EF4-FFF2-40B4-BE49-F238E27FC236}">
                <a16:creationId xmlns:a16="http://schemas.microsoft.com/office/drawing/2014/main" id="{6369C81B-E66D-484A-9471-29D6457ABD71}"/>
              </a:ext>
            </a:extLst>
          </p:cNvPr>
          <p:cNvPicPr>
            <a:picLocks noChangeAspect="1"/>
          </p:cNvPicPr>
          <p:nvPr/>
        </p:nvPicPr>
        <p:blipFill>
          <a:blip r:embed="rId3"/>
          <a:stretch>
            <a:fillRect/>
          </a:stretch>
        </p:blipFill>
        <p:spPr>
          <a:xfrm>
            <a:off x="11214100" y="6318003"/>
            <a:ext cx="977767" cy="502097"/>
          </a:xfrm>
          <a:prstGeom prst="rect">
            <a:avLst/>
          </a:prstGeom>
        </p:spPr>
      </p:pic>
      <p:sp>
        <p:nvSpPr>
          <p:cNvPr id="3" name="TextBox 2">
            <a:extLst>
              <a:ext uri="{FF2B5EF4-FFF2-40B4-BE49-F238E27FC236}">
                <a16:creationId xmlns:a16="http://schemas.microsoft.com/office/drawing/2014/main" id="{1F8CA999-2DAF-C04F-8DEE-54706C0F8622}"/>
              </a:ext>
            </a:extLst>
          </p:cNvPr>
          <p:cNvSpPr txBox="1"/>
          <p:nvPr/>
        </p:nvSpPr>
        <p:spPr>
          <a:xfrm>
            <a:off x="749300" y="565933"/>
            <a:ext cx="9931400" cy="2277547"/>
          </a:xfrm>
          <a:prstGeom prst="rect">
            <a:avLst/>
          </a:prstGeom>
          <a:noFill/>
        </p:spPr>
        <p:txBody>
          <a:bodyPr wrap="square" rtlCol="0">
            <a:spAutoFit/>
          </a:bodyPr>
          <a:lstStyle/>
          <a:p>
            <a:r>
              <a:rPr lang="en-US" sz="2400" dirty="0">
                <a:solidFill>
                  <a:schemeClr val="tx1"/>
                </a:solidFill>
              </a:rPr>
              <a:t>Automation requires the use of machines/tools to carry out manufacturing processes with levels of;</a:t>
            </a:r>
          </a:p>
          <a:p>
            <a:pPr lvl="1"/>
            <a:r>
              <a:rPr lang="en-US" sz="2000" dirty="0">
                <a:solidFill>
                  <a:schemeClr val="tx1"/>
                </a:solidFill>
              </a:rPr>
              <a:t>speed, </a:t>
            </a:r>
          </a:p>
          <a:p>
            <a:pPr lvl="1"/>
            <a:r>
              <a:rPr lang="en-US" sz="2000" dirty="0">
                <a:solidFill>
                  <a:schemeClr val="tx1"/>
                </a:solidFill>
              </a:rPr>
              <a:t>consistency, </a:t>
            </a:r>
          </a:p>
          <a:p>
            <a:pPr lvl="1"/>
            <a:r>
              <a:rPr lang="en-US" sz="2000" dirty="0">
                <a:solidFill>
                  <a:schemeClr val="tx1"/>
                </a:solidFill>
              </a:rPr>
              <a:t>stamina (durability), </a:t>
            </a:r>
          </a:p>
          <a:p>
            <a:pPr lvl="1"/>
            <a:r>
              <a:rPr lang="en-US" sz="2000" dirty="0">
                <a:solidFill>
                  <a:schemeClr val="tx1"/>
                </a:solidFill>
              </a:rPr>
              <a:t>and precision beyond the capacity of a human worker.</a:t>
            </a:r>
          </a:p>
          <a:p>
            <a:endParaRPr lang="en-US" dirty="0">
              <a:solidFill>
                <a:schemeClr val="tx1"/>
              </a:solidFill>
            </a:endParaRPr>
          </a:p>
        </p:txBody>
      </p:sp>
    </p:spTree>
    <p:extLst>
      <p:ext uri="{BB962C8B-B14F-4D97-AF65-F5344CB8AC3E}">
        <p14:creationId xmlns:p14="http://schemas.microsoft.com/office/powerpoint/2010/main" val="4040733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6835" y="534707"/>
            <a:ext cx="10515600" cy="4351338"/>
          </a:xfrm>
        </p:spPr>
        <p:txBody>
          <a:bodyPr>
            <a:normAutofit/>
          </a:bodyPr>
          <a:lstStyle/>
          <a:p>
            <a:r>
              <a:rPr lang="en-US" sz="2800" dirty="0"/>
              <a:t>Most of the things that we are using on a </a:t>
            </a:r>
            <a:r>
              <a:rPr lang="en-US" sz="2800" dirty="0" err="1"/>
              <a:t>WebApp</a:t>
            </a:r>
            <a:r>
              <a:rPr lang="en-US" sz="2800" dirty="0"/>
              <a:t> is automated.</a:t>
            </a:r>
          </a:p>
          <a:p>
            <a:r>
              <a:rPr lang="en-US" sz="2800" dirty="0"/>
              <a:t>When you login to Facebook</a:t>
            </a:r>
            <a:r>
              <a:rPr lang="mr-IN" sz="2800" dirty="0"/>
              <a:t>…</a:t>
            </a:r>
          </a:p>
          <a:p>
            <a:r>
              <a:rPr lang="en-US" sz="2800" dirty="0"/>
              <a:t>There isn’t someone that is checking your username and password manually.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1955" y="2353237"/>
            <a:ext cx="6943892" cy="3536576"/>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6B12EA1D-8C07-3F4D-8257-B9F205421080}"/>
              </a:ext>
            </a:extLst>
          </p:cNvPr>
          <p:cNvPicPr>
            <a:picLocks noChangeAspect="1"/>
          </p:cNvPicPr>
          <p:nvPr/>
        </p:nvPicPr>
        <p:blipFill>
          <a:blip r:embed="rId3"/>
          <a:stretch>
            <a:fillRect/>
          </a:stretch>
        </p:blipFill>
        <p:spPr>
          <a:xfrm>
            <a:off x="11214100" y="6318003"/>
            <a:ext cx="977767" cy="502097"/>
          </a:xfrm>
          <a:prstGeom prst="rect">
            <a:avLst/>
          </a:prstGeom>
        </p:spPr>
      </p:pic>
    </p:spTree>
    <p:extLst>
      <p:ext uri="{BB962C8B-B14F-4D97-AF65-F5344CB8AC3E}">
        <p14:creationId xmlns:p14="http://schemas.microsoft.com/office/powerpoint/2010/main" val="107082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2743</TotalTime>
  <Words>1829</Words>
  <Application>Microsoft Macintosh PowerPoint</Application>
  <PresentationFormat>Widescreen</PresentationFormat>
  <Paragraphs>261</Paragraphs>
  <Slides>53</Slides>
  <Notes>32</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Arial</vt:lpstr>
      <vt:lpstr>Calibri</vt:lpstr>
      <vt:lpstr>Calibri Light</vt:lpstr>
      <vt:lpstr>Lustria</vt:lpstr>
      <vt:lpstr>Noto Sans Symbols</vt:lpstr>
      <vt:lpstr>Poppins</vt:lpstr>
      <vt:lpstr>Poppins Medium</vt:lpstr>
      <vt:lpstr>Poppins SemiBold</vt:lpstr>
      <vt:lpstr>Roboto</vt:lpstr>
      <vt:lpstr>Rockwell</vt:lpstr>
      <vt:lpstr>Office Theme</vt:lpstr>
      <vt:lpstr>Introduction to Test Automation &amp;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Test Automation</vt:lpstr>
      <vt:lpstr>Walking vs Driving</vt:lpstr>
      <vt:lpstr>Manual vs Automation</vt:lpstr>
      <vt:lpstr>Manual vs Automation</vt:lpstr>
      <vt:lpstr>Manual vs Automation</vt:lpstr>
      <vt:lpstr>Manual vs Automation</vt:lpstr>
      <vt:lpstr>Manual vs Automation</vt:lpstr>
      <vt:lpstr>Manual vs Automation</vt:lpstr>
      <vt:lpstr>Manual vs Automation</vt:lpstr>
      <vt:lpstr>Manual vs Automation</vt:lpstr>
      <vt:lpstr>Parallel Execution</vt:lpstr>
      <vt:lpstr>Parallel testing</vt:lpstr>
      <vt:lpstr>Automation process</vt:lpstr>
      <vt:lpstr>PowerPoint Presentation</vt:lpstr>
      <vt:lpstr>Automation Tools</vt:lpstr>
      <vt:lpstr>PowerPoint Presentation</vt:lpstr>
      <vt:lpstr>We will learn more than Selenium!</vt:lpstr>
      <vt:lpstr>How to choose an automation tool</vt:lpstr>
      <vt:lpstr>SELENIUM</vt:lpstr>
      <vt:lpstr>PowerPoint Presentation</vt:lpstr>
      <vt:lpstr>More about Selenium…</vt:lpstr>
      <vt:lpstr>PowerPoint Presentation</vt:lpstr>
      <vt:lpstr>PowerPoint Presentation</vt:lpstr>
      <vt:lpstr>Selenium WebDriver: pros</vt:lpstr>
      <vt:lpstr>Selenium WebDriver: cons</vt:lpstr>
      <vt:lpstr>Question</vt:lpstr>
      <vt:lpstr>PowerPoint Presentation</vt:lpstr>
      <vt:lpstr>What can’t be automated by Selenium?</vt:lpstr>
      <vt:lpstr>How Selenium WebDriver Works?</vt:lpstr>
      <vt:lpstr>How Selenium WebDriver Works?</vt:lpstr>
      <vt:lpstr>What happens in reality?</vt:lpstr>
      <vt:lpstr>How Selenium WebDriver Works?</vt:lpstr>
      <vt:lpstr>How Selenium WebDriver Works?</vt:lpstr>
      <vt:lpstr>Selenium Architecture</vt:lpstr>
      <vt:lpstr>What do I need to able to run selenium program?</vt:lpstr>
      <vt:lpstr>Documentation of Selenium</vt:lpstr>
      <vt:lpstr>Let’s create our first Selenium project!</vt:lpstr>
      <vt:lpstr>.get(“url”);</vt:lpstr>
      <vt:lpstr>SELENIUM NAVIGATIONS</vt:lpstr>
      <vt:lpstr>.getTitle();</vt:lpstr>
      <vt:lpstr>PowerPoint Presentation</vt:lpstr>
      <vt:lpstr>.getCurrentUrl();</vt:lpstr>
      <vt:lpstr>driver.manage().window().maximize(); </vt:lpstr>
      <vt:lpstr>* driver.close();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SELENIUM</dc:title>
  <dc:creator>ozzy can</dc:creator>
  <cp:lastModifiedBy>Gurhan Kocyigit</cp:lastModifiedBy>
  <cp:revision>32</cp:revision>
  <dcterms:created xsi:type="dcterms:W3CDTF">2018-10-09T14:49:45Z</dcterms:created>
  <dcterms:modified xsi:type="dcterms:W3CDTF">2022-02-01T18:36:18Z</dcterms:modified>
</cp:coreProperties>
</file>